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753B-5DEE-E8FE-0186-9EAEC4388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20A8C-96C9-63B4-71DE-20F45BAC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106B3-1E2E-749B-62E3-B30FD9A7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7537-1CF8-664E-E6D8-75390E3E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C0CC-066E-AE4C-2152-930D4AD7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470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DC26-ABF9-9204-A4B7-418BA636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2112-D9FD-3FBF-120F-4C895D361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9C3C0-92B7-77EA-18A5-3CBB2635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0F6F-5618-FAE0-D70D-19595BBF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DE09-A7F1-E344-D031-49A1EC6E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01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709D3-65D1-4811-9528-79292162F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D077D-652D-C903-5E54-0FEBE12B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7D580-9EBC-8754-3556-79D6B7C9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678A3-F141-FACB-14DA-851229EE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4BA1-8DE1-435E-715E-105E5973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643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5B99-9F82-EF88-C442-F90CF17A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BDAB-E28F-AC6C-CEDC-0C7227F9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91C99-45EA-D185-4FFD-440BEB5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25F3-136D-8770-D034-99D73AD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713A-6E0A-91F2-B330-F64F0362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74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A034-38B3-F697-C9FD-269C7C03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99CA6-A6F0-4DB8-88A8-059DAABE3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19CF7-1DD2-4432-FFB4-051B732B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EE99-BB79-944C-6371-E2D72439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0CC11-1B3D-1F33-15FC-41DCB0AC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932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B150-356C-0FD7-7E6B-EBA68A0E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00E4-95B3-76F3-0CB7-D812A7701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AED19-1424-307C-399F-6F9DEE05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159D8-5ED0-56BC-3C20-D268CF7C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6850D-E3EE-30B3-6908-7295D9AE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9CF1D-0852-D83A-9436-3D26967B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970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7D5A-A4AF-C2A9-EFBE-82480CCF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142B-4DF9-0BF3-008C-01B3FE637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0A749-8864-10F7-6CCF-9C54D3FFB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CCD4E-5764-0D4C-0A0E-ABB76826B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01CF0-3C0E-857D-8344-81D402E60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CA90B-4A0E-0A04-8F78-6D99FC96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C64FE-6577-41D4-F4E4-DEEEE509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C9E66-3D1F-4EF4-DDD9-E71ED3BD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148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A6B4-9E9C-9371-ADBF-BEEF2CE9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07C24-F061-9BAF-1D91-283568F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457F-DDA6-6498-956A-8A221870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9C2E2-733A-4D0F-8562-90A04514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678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5F426-9510-6881-D921-D3409A4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B3CB1-460F-A9DE-C37A-67E34C13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4A39F-25CB-1D1B-CDB1-C989345B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802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E3-F04F-E1EA-DD42-409FA65A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D17D-ADC4-122F-9E40-BA6A15F3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7598A-9D1B-22E8-3754-1526F1D33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47DD-0669-6892-93C1-E1E8DA4E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FE82A-F5D5-FCF8-B62B-D048E3A2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510DD-0683-F633-D430-59EA628D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64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1986-E5D3-0EFC-6B4C-BB3A0F41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62582-43D2-DB3B-A7A1-3443461AE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7C1D7-4110-8E56-C06A-0C19B1349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0406C-DD21-2776-4359-40376CED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995F4-3DCC-1C61-C7A3-3EACE4E0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0DE41-7847-8F5A-A556-7C46C6CE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124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68FF-DE74-A809-D80D-B8FCFC57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8533A-E4AE-8357-4420-4A08BD5B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C845-4732-1C0A-F709-E42049452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DC28-4A12-7B4D-8DAA-D1BC643D78EE}" type="datetimeFigureOut">
              <a:rPr lang="en-TH" smtClean="0"/>
              <a:t>26/5/2023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4D5D-FBF0-5E2E-9DFC-AEDB5A439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860F-759E-AA98-F510-287EC6BBA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E842-E1CA-1B42-ADB4-908D6AC3027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108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55CFC1-5D3A-C42E-5AA9-E901100C8E1C}"/>
              </a:ext>
            </a:extLst>
          </p:cNvPr>
          <p:cNvSpPr txBox="1">
            <a:spLocks/>
          </p:cNvSpPr>
          <p:nvPr/>
        </p:nvSpPr>
        <p:spPr>
          <a:xfrm>
            <a:off x="630921" y="2083450"/>
            <a:ext cx="7759337" cy="24035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r>
              <a:rPr lang="en-US" sz="4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/ </a:t>
            </a:r>
            <a:r>
              <a:rPr lang="th-TH" sz="4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</a:t>
            </a:r>
            <a:r>
              <a:rPr lang="th-TH" sz="41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.....................................................................................</a:t>
            </a:r>
            <a:endParaRPr lang="en-US" sz="41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307A7-98E9-214D-B3C6-2F49FFB766A1}"/>
              </a:ext>
            </a:extLst>
          </p:cNvPr>
          <p:cNvSpPr txBox="1"/>
          <p:nvPr/>
        </p:nvSpPr>
        <p:spPr>
          <a:xfrm>
            <a:off x="3258508" y="4171649"/>
            <a:ext cx="736745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 หน่วยงาน..................................................อำเภอ................... จังหวัด..................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4918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71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1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4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9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2E49F36-E764-0E7D-E566-A6D39C88F330}"/>
              </a:ext>
            </a:extLst>
          </p:cNvPr>
          <p:cNvSpPr txBox="1">
            <a:spLocks/>
          </p:cNvSpPr>
          <p:nvPr/>
        </p:nvSpPr>
        <p:spPr>
          <a:xfrm>
            <a:off x="2772782" y="1897484"/>
            <a:ext cx="6646435" cy="467556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 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</a:p>
          <a:p>
            <a:pPr marL="0" indent="0">
              <a:buNone/>
            </a:pP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10) ………………………………………………………………</a:t>
            </a:r>
            <a:r>
              <a:rPr lang="th-TH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บทบาทหน้าที่เป็น</a:t>
            </a:r>
            <a:r>
              <a:rPr lang="en-US" sz="45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……………………..</a:t>
            </a:r>
            <a:endParaRPr lang="th-TH" sz="4500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455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9809BB-B12B-6A02-72D5-9139FFC944CB}"/>
              </a:ext>
            </a:extLst>
          </p:cNvPr>
          <p:cNvSpPr txBox="1">
            <a:spLocks/>
          </p:cNvSpPr>
          <p:nvPr/>
        </p:nvSpPr>
        <p:spPr>
          <a:xfrm>
            <a:off x="1066799" y="1308683"/>
            <a:ext cx="9757707" cy="356532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3300" b="1" i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37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70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45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6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1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0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04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156</Words>
  <Application>Microsoft Macintosh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Thamun Sirikul</dc:creator>
  <cp:lastModifiedBy>Thamun Sirikul</cp:lastModifiedBy>
  <cp:revision>2</cp:revision>
  <dcterms:created xsi:type="dcterms:W3CDTF">2023-05-26T05:51:02Z</dcterms:created>
  <dcterms:modified xsi:type="dcterms:W3CDTF">2023-05-26T06:53:24Z</dcterms:modified>
</cp:coreProperties>
</file>