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2" r:id="rId1"/>
  </p:sldMasterIdLst>
  <p:notesMasterIdLst>
    <p:notesMasterId r:id="rId53"/>
  </p:notesMasterIdLst>
  <p:sldIdLst>
    <p:sldId id="256" r:id="rId2"/>
    <p:sldId id="257" r:id="rId3"/>
    <p:sldId id="1634" r:id="rId4"/>
    <p:sldId id="258" r:id="rId5"/>
    <p:sldId id="1635" r:id="rId6"/>
    <p:sldId id="292" r:id="rId7"/>
    <p:sldId id="1669" r:id="rId8"/>
    <p:sldId id="289" r:id="rId9"/>
    <p:sldId id="290" r:id="rId10"/>
    <p:sldId id="291" r:id="rId11"/>
    <p:sldId id="1636" r:id="rId12"/>
    <p:sldId id="294" r:id="rId13"/>
    <p:sldId id="295" r:id="rId14"/>
    <p:sldId id="1637" r:id="rId15"/>
    <p:sldId id="299" r:id="rId16"/>
    <p:sldId id="302" r:id="rId17"/>
    <p:sldId id="300" r:id="rId18"/>
    <p:sldId id="1647" r:id="rId19"/>
    <p:sldId id="301" r:id="rId20"/>
    <p:sldId id="303" r:id="rId21"/>
    <p:sldId id="1638" r:id="rId22"/>
    <p:sldId id="1639" r:id="rId23"/>
    <p:sldId id="1640" r:id="rId24"/>
    <p:sldId id="1641" r:id="rId25"/>
    <p:sldId id="293" r:id="rId26"/>
    <p:sldId id="1648" r:id="rId27"/>
    <p:sldId id="1642" r:id="rId28"/>
    <p:sldId id="1643" r:id="rId29"/>
    <p:sldId id="1645" r:id="rId30"/>
    <p:sldId id="1646" r:id="rId31"/>
    <p:sldId id="1644" r:id="rId32"/>
    <p:sldId id="1649" r:id="rId33"/>
    <p:sldId id="1650" r:id="rId34"/>
    <p:sldId id="1654" r:id="rId35"/>
    <p:sldId id="1655" r:id="rId36"/>
    <p:sldId id="1656" r:id="rId37"/>
    <p:sldId id="1657" r:id="rId38"/>
    <p:sldId id="1658" r:id="rId39"/>
    <p:sldId id="1659" r:id="rId40"/>
    <p:sldId id="1660" r:id="rId41"/>
    <p:sldId id="1661" r:id="rId42"/>
    <p:sldId id="1662" r:id="rId43"/>
    <p:sldId id="1664" r:id="rId44"/>
    <p:sldId id="1670" r:id="rId45"/>
    <p:sldId id="269" r:id="rId46"/>
    <p:sldId id="270" r:id="rId47"/>
    <p:sldId id="1598" r:id="rId48"/>
    <p:sldId id="1599" r:id="rId49"/>
    <p:sldId id="1600" r:id="rId50"/>
    <p:sldId id="1632" r:id="rId51"/>
    <p:sldId id="1633" r:id="rId52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54"/>
      <p:bold r:id="rId55"/>
      <p:italic r:id="rId56"/>
      <p:boldItalic r:id="rId57"/>
    </p:embeddedFont>
    <p:embeddedFont>
      <p:font typeface="Calibri Light" panose="020F0302020204030204" pitchFamily="34" charset="0"/>
      <p:regular r:id="rId58"/>
      <p:italic r:id="rId59"/>
    </p:embeddedFont>
    <p:embeddedFont>
      <p:font typeface="Josefin Sans" panose="020B0604020202020204" charset="0"/>
      <p:regular r:id="rId60"/>
      <p:bold r:id="rId61"/>
      <p:italic r:id="rId62"/>
      <p:boldItalic r:id="rId63"/>
    </p:embeddedFont>
    <p:embeddedFont>
      <p:font typeface="Josefin Sans SemiBold" panose="020B0604020202020204" charset="0"/>
      <p:regular r:id="rId64"/>
      <p:bold r:id="rId65"/>
      <p:italic r:id="rId66"/>
      <p:boldItalic r:id="rId67"/>
    </p:embeddedFont>
    <p:embeddedFont>
      <p:font typeface="Josefin Slab" panose="020B0604020202020204" charset="0"/>
      <p:regular r:id="rId68"/>
      <p:bold r:id="rId69"/>
      <p:italic r:id="rId70"/>
      <p:boldItalic r:id="rId71"/>
    </p:embeddedFont>
    <p:embeddedFont>
      <p:font typeface="TH Sarabun New" panose="020B0500040200020003" pitchFamily="34" charset="-34"/>
      <p:regular r:id="rId72"/>
      <p:bold r:id="rId73"/>
      <p:italic r:id="rId74"/>
      <p:boldItalic r:id="rId75"/>
    </p:embeddedFont>
    <p:embeddedFont>
      <p:font typeface="TH SarabunPSK" panose="020B0500040200020003" pitchFamily="34" charset="-34"/>
      <p:regular r:id="rId76"/>
      <p:bold r:id="rId77"/>
      <p:italic r:id="rId78"/>
      <p:boldItalic r:id="rId79"/>
    </p:embeddedFont>
    <p:embeddedFont>
      <p:font typeface="Zilla Slab" panose="020B0604020202020204" charset="0"/>
      <p:regular r:id="rId80"/>
      <p:bold r:id="rId81"/>
      <p:italic r:id="rId82"/>
    </p:embeddedFont>
    <p:embeddedFont>
      <p:font typeface="Zilla Slab Light" panose="020B0604020202020204" charset="0"/>
      <p:bold r:id="rId83"/>
      <p:boldItalic r:id="rId8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D71838"/>
    <a:srgbClr val="FF0066"/>
    <a:srgbClr val="FEFFFB"/>
    <a:srgbClr val="EAEAEA"/>
    <a:srgbClr val="6F40A8"/>
    <a:srgbClr val="7C35B1"/>
    <a:srgbClr val="F1986B"/>
    <a:srgbClr val="F5B798"/>
    <a:srgbClr val="5A67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9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0.fntdata"/><Relationship Id="rId68" Type="http://schemas.openxmlformats.org/officeDocument/2006/relationships/font" Target="fonts/font15.fntdata"/><Relationship Id="rId84" Type="http://schemas.openxmlformats.org/officeDocument/2006/relationships/font" Target="fonts/font31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notesMaster" Target="notesMasters/notesMaster1.xml"/><Relationship Id="rId58" Type="http://schemas.openxmlformats.org/officeDocument/2006/relationships/font" Target="fonts/font5.fntdata"/><Relationship Id="rId74" Type="http://schemas.openxmlformats.org/officeDocument/2006/relationships/font" Target="fonts/font21.fntdata"/><Relationship Id="rId79" Type="http://schemas.openxmlformats.org/officeDocument/2006/relationships/font" Target="fonts/font26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3.fntdata"/><Relationship Id="rId64" Type="http://schemas.openxmlformats.org/officeDocument/2006/relationships/font" Target="fonts/font11.fntdata"/><Relationship Id="rId69" Type="http://schemas.openxmlformats.org/officeDocument/2006/relationships/font" Target="fonts/font16.fntdata"/><Relationship Id="rId77" Type="http://schemas.openxmlformats.org/officeDocument/2006/relationships/font" Target="fonts/font24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9.fntdata"/><Relationship Id="rId80" Type="http://schemas.openxmlformats.org/officeDocument/2006/relationships/font" Target="fonts/font27.fntdata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6.fntdata"/><Relationship Id="rId67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.fntdata"/><Relationship Id="rId62" Type="http://schemas.openxmlformats.org/officeDocument/2006/relationships/font" Target="fonts/font9.fntdata"/><Relationship Id="rId70" Type="http://schemas.openxmlformats.org/officeDocument/2006/relationships/font" Target="fonts/font17.fntdata"/><Relationship Id="rId75" Type="http://schemas.openxmlformats.org/officeDocument/2006/relationships/font" Target="fonts/font22.fntdata"/><Relationship Id="rId83" Type="http://schemas.openxmlformats.org/officeDocument/2006/relationships/font" Target="fonts/font30.fntdata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4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7.fntdata"/><Relationship Id="rId65" Type="http://schemas.openxmlformats.org/officeDocument/2006/relationships/font" Target="fonts/font12.fntdata"/><Relationship Id="rId73" Type="http://schemas.openxmlformats.org/officeDocument/2006/relationships/font" Target="fonts/font20.fntdata"/><Relationship Id="rId78" Type="http://schemas.openxmlformats.org/officeDocument/2006/relationships/font" Target="fonts/font25.fntdata"/><Relationship Id="rId81" Type="http://schemas.openxmlformats.org/officeDocument/2006/relationships/font" Target="fonts/font28.fntdata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font" Target="fonts/font2.fntdata"/><Relationship Id="rId76" Type="http://schemas.openxmlformats.org/officeDocument/2006/relationships/font" Target="fonts/font23.fntdata"/><Relationship Id="rId7" Type="http://schemas.openxmlformats.org/officeDocument/2006/relationships/slide" Target="slides/slide6.xml"/><Relationship Id="rId71" Type="http://schemas.openxmlformats.org/officeDocument/2006/relationships/font" Target="fonts/font18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font" Target="fonts/font13.fntdata"/><Relationship Id="rId87" Type="http://schemas.openxmlformats.org/officeDocument/2006/relationships/theme" Target="theme/theme1.xml"/><Relationship Id="rId61" Type="http://schemas.openxmlformats.org/officeDocument/2006/relationships/font" Target="fonts/font8.fntdata"/><Relationship Id="rId82" Type="http://schemas.openxmlformats.org/officeDocument/2006/relationships/font" Target="fonts/font2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578575d214_3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578575d214_3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57cfa781d9_1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9" name="Google Shape;529;g57cfa781d9_1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99838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57cfa781d9_1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57cfa781d9_1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8927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57cfa781d9_1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57cfa781d9_1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75348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57cfa781d9_5_87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8" name="Google Shape;578;g57cfa781d9_5_87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95430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57cfa781d9_1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57cfa781d9_1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57cfa781d9_5_87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8" name="Google Shape;578;g57cfa781d9_5_87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57cfa781d9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57cfa781d9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57cfa781d9_5_87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8" name="Google Shape;578;g57cfa781d9_5_87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85045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57cfa781d9_1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57cfa781d9_1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57cfa781d9_5_87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8" name="Google Shape;578;g57cfa781d9_5_87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36049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57cfa781d9_1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57cfa781d9_1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99046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57cfa781d9_5_87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8" name="Google Shape;578;g57cfa781d9_5_87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32883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57cfa781d9_5_87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8" name="Google Shape;578;g57cfa781d9_5_87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586502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57cfa781d9_1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9" name="Google Shape;529;g57cfa781d9_1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2203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OPENING">
  <p:cSld name="TITLE_1_1_1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12450" y="263425"/>
            <a:ext cx="8519104" cy="461665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/>
          <p:nvPr/>
        </p:nvSpPr>
        <p:spPr>
          <a:xfrm>
            <a:off x="1078150" y="0"/>
            <a:ext cx="4875300" cy="3338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1078150" y="0"/>
            <a:ext cx="4875300" cy="3338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432400" y="143175"/>
            <a:ext cx="6516600" cy="242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F40A8"/>
              </a:buClr>
              <a:buSzPts val="6000"/>
              <a:buFont typeface="Josefin Sans"/>
              <a:buNone/>
              <a:defRPr sz="6000" b="1">
                <a:solidFill>
                  <a:srgbClr val="6F40A8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F40A8"/>
              </a:buClr>
              <a:buSzPts val="4800"/>
              <a:buNone/>
              <a:defRPr sz="4800">
                <a:solidFill>
                  <a:srgbClr val="6F40A8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F40A8"/>
              </a:buClr>
              <a:buSzPts val="4800"/>
              <a:buNone/>
              <a:defRPr sz="4800">
                <a:solidFill>
                  <a:srgbClr val="6F40A8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F40A8"/>
              </a:buClr>
              <a:buSzPts val="4800"/>
              <a:buNone/>
              <a:defRPr sz="4800">
                <a:solidFill>
                  <a:srgbClr val="6F40A8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F40A8"/>
              </a:buClr>
              <a:buSzPts val="4800"/>
              <a:buNone/>
              <a:defRPr sz="4800">
                <a:solidFill>
                  <a:srgbClr val="6F40A8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F40A8"/>
              </a:buClr>
              <a:buSzPts val="4800"/>
              <a:buNone/>
              <a:defRPr sz="4800">
                <a:solidFill>
                  <a:srgbClr val="6F40A8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F40A8"/>
              </a:buClr>
              <a:buSzPts val="4800"/>
              <a:buNone/>
              <a:defRPr sz="4800">
                <a:solidFill>
                  <a:srgbClr val="6F40A8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F40A8"/>
              </a:buClr>
              <a:buSzPts val="4800"/>
              <a:buNone/>
              <a:defRPr sz="4800">
                <a:solidFill>
                  <a:srgbClr val="6F40A8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F40A8"/>
              </a:buClr>
              <a:buSzPts val="4800"/>
              <a:buNone/>
              <a:defRPr sz="4800">
                <a:solidFill>
                  <a:srgbClr val="6F40A8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1432400" y="2515875"/>
            <a:ext cx="4374000" cy="2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Zilla Slab"/>
              <a:buNone/>
              <a:defRPr sz="1400">
                <a:latin typeface="Zilla Slab"/>
                <a:ea typeface="Zilla Slab"/>
                <a:cs typeface="Zilla Slab"/>
                <a:sym typeface="Zilla Slab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40A8"/>
              </a:buClr>
              <a:buSzPts val="1000"/>
              <a:buFont typeface="Josefin Slab"/>
              <a:buNone/>
              <a:defRPr sz="1000">
                <a:solidFill>
                  <a:srgbClr val="6F40A8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40A8"/>
              </a:buClr>
              <a:buSzPts val="1000"/>
              <a:buFont typeface="Josefin Slab"/>
              <a:buNone/>
              <a:defRPr sz="1000">
                <a:solidFill>
                  <a:srgbClr val="6F40A8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40A8"/>
              </a:buClr>
              <a:buSzPts val="1000"/>
              <a:buFont typeface="Josefin Slab"/>
              <a:buNone/>
              <a:defRPr sz="1000">
                <a:solidFill>
                  <a:srgbClr val="6F40A8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40A8"/>
              </a:buClr>
              <a:buSzPts val="1000"/>
              <a:buFont typeface="Josefin Slab"/>
              <a:buNone/>
              <a:defRPr sz="1000">
                <a:solidFill>
                  <a:srgbClr val="6F40A8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40A8"/>
              </a:buClr>
              <a:buSzPts val="1000"/>
              <a:buFont typeface="Josefin Slab"/>
              <a:buNone/>
              <a:defRPr sz="1000">
                <a:solidFill>
                  <a:srgbClr val="6F40A8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40A8"/>
              </a:buClr>
              <a:buSzPts val="1000"/>
              <a:buFont typeface="Josefin Slab"/>
              <a:buNone/>
              <a:defRPr sz="1000">
                <a:solidFill>
                  <a:srgbClr val="6F40A8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40A8"/>
              </a:buClr>
              <a:buSzPts val="1000"/>
              <a:buFont typeface="Josefin Slab"/>
              <a:buNone/>
              <a:defRPr sz="1000">
                <a:solidFill>
                  <a:srgbClr val="6F40A8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40A8"/>
              </a:buClr>
              <a:buSzPts val="1000"/>
              <a:buFont typeface="Josefin Slab"/>
              <a:buNone/>
              <a:defRPr sz="1000">
                <a:solidFill>
                  <a:srgbClr val="6F40A8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BLANK_1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B907E-B1EF-4A44-B488-D141370A9359}" type="datetime1">
              <a:rPr lang="th-TH" smtClean="0"/>
              <a:t>08/01/63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E1AE0-5DD9-444C-9F4B-33863A9E6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068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">
  <p:cSld name="CUSTOM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12450" y="263425"/>
            <a:ext cx="8519104" cy="4616652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3"/>
          <p:cNvSpPr/>
          <p:nvPr/>
        </p:nvSpPr>
        <p:spPr>
          <a:xfrm>
            <a:off x="4308925" y="50"/>
            <a:ext cx="4595100" cy="5087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 flipH="1">
            <a:off x="5485575" y="416250"/>
            <a:ext cx="1581000" cy="79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Josefin Sans"/>
              <a:buNone/>
              <a:defRPr sz="1400" b="1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Josefin Sans"/>
              <a:buNone/>
              <a:defRPr b="1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Josefin Sans"/>
              <a:buNone/>
              <a:defRPr b="1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Josefin Sans"/>
              <a:buNone/>
              <a:defRPr b="1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Josefin Sans"/>
              <a:buNone/>
              <a:defRPr b="1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Josefin Sans"/>
              <a:buNone/>
              <a:defRPr b="1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Josefin Sans"/>
              <a:buNone/>
              <a:defRPr b="1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Josefin Sans"/>
              <a:buNone/>
              <a:defRPr b="1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Josefin Sans"/>
              <a:buNone/>
              <a:defRPr b="1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2"/>
          </p:nvPr>
        </p:nvSpPr>
        <p:spPr>
          <a:xfrm>
            <a:off x="5485625" y="1005425"/>
            <a:ext cx="2035500" cy="53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Font typeface="Josefin Slab"/>
              <a:buNone/>
              <a:defRPr sz="1100">
                <a:solidFill>
                  <a:srgbClr val="66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Font typeface="Josefin Slab"/>
              <a:buNone/>
              <a:defRPr sz="1100">
                <a:solidFill>
                  <a:srgbClr val="66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Font typeface="Josefin Slab"/>
              <a:buNone/>
              <a:defRPr sz="1100">
                <a:solidFill>
                  <a:srgbClr val="66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Font typeface="Josefin Slab"/>
              <a:buNone/>
              <a:defRPr sz="1100">
                <a:solidFill>
                  <a:srgbClr val="66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Font typeface="Josefin Slab"/>
              <a:buNone/>
              <a:defRPr sz="1100">
                <a:solidFill>
                  <a:srgbClr val="66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Font typeface="Josefin Slab"/>
              <a:buNone/>
              <a:defRPr sz="1100">
                <a:solidFill>
                  <a:srgbClr val="66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Font typeface="Josefin Slab"/>
              <a:buNone/>
              <a:defRPr sz="1100">
                <a:solidFill>
                  <a:srgbClr val="66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Font typeface="Josefin Slab"/>
              <a:buNone/>
              <a:defRPr sz="1100">
                <a:solidFill>
                  <a:srgbClr val="66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Font typeface="Josefin Slab"/>
              <a:buNone/>
              <a:defRPr sz="1100">
                <a:solidFill>
                  <a:srgbClr val="66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3"/>
          </p:nvPr>
        </p:nvSpPr>
        <p:spPr>
          <a:xfrm flipH="1">
            <a:off x="5485575" y="1464949"/>
            <a:ext cx="1581000" cy="79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Josefin Sans"/>
              <a:buNone/>
              <a:defRPr sz="1400" b="1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Josefin Sans"/>
              <a:buNone/>
              <a:defRPr b="1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Josefin Sans"/>
              <a:buNone/>
              <a:defRPr b="1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Josefin Sans"/>
              <a:buNone/>
              <a:defRPr b="1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Josefin Sans"/>
              <a:buNone/>
              <a:defRPr b="1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Josefin Sans"/>
              <a:buNone/>
              <a:defRPr b="1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Josefin Sans"/>
              <a:buNone/>
              <a:defRPr b="1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Josefin Sans"/>
              <a:buNone/>
              <a:defRPr b="1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Josefin Sans"/>
              <a:buNone/>
              <a:defRPr b="1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4"/>
          </p:nvPr>
        </p:nvSpPr>
        <p:spPr>
          <a:xfrm>
            <a:off x="5485625" y="2054126"/>
            <a:ext cx="2035500" cy="53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Font typeface="Josefin Slab"/>
              <a:buNone/>
              <a:defRPr sz="1100">
                <a:solidFill>
                  <a:srgbClr val="66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Font typeface="Josefin Slab"/>
              <a:buNone/>
              <a:defRPr sz="1100">
                <a:solidFill>
                  <a:srgbClr val="66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Font typeface="Josefin Slab"/>
              <a:buNone/>
              <a:defRPr sz="1100">
                <a:solidFill>
                  <a:srgbClr val="66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Font typeface="Josefin Slab"/>
              <a:buNone/>
              <a:defRPr sz="1100">
                <a:solidFill>
                  <a:srgbClr val="66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Font typeface="Josefin Slab"/>
              <a:buNone/>
              <a:defRPr sz="1100">
                <a:solidFill>
                  <a:srgbClr val="66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Font typeface="Josefin Slab"/>
              <a:buNone/>
              <a:defRPr sz="1100">
                <a:solidFill>
                  <a:srgbClr val="66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Font typeface="Josefin Slab"/>
              <a:buNone/>
              <a:defRPr sz="1100">
                <a:solidFill>
                  <a:srgbClr val="66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Font typeface="Josefin Slab"/>
              <a:buNone/>
              <a:defRPr sz="1100">
                <a:solidFill>
                  <a:srgbClr val="66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Font typeface="Josefin Slab"/>
              <a:buNone/>
              <a:defRPr sz="1100">
                <a:solidFill>
                  <a:srgbClr val="66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5"/>
          </p:nvPr>
        </p:nvSpPr>
        <p:spPr>
          <a:xfrm flipH="1">
            <a:off x="5485575" y="2513648"/>
            <a:ext cx="1581000" cy="79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Josefin Sans"/>
              <a:buNone/>
              <a:defRPr sz="1400" b="1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Josefin Sans"/>
              <a:buNone/>
              <a:defRPr b="1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Josefin Sans"/>
              <a:buNone/>
              <a:defRPr b="1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Josefin Sans"/>
              <a:buNone/>
              <a:defRPr b="1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Josefin Sans"/>
              <a:buNone/>
              <a:defRPr b="1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Josefin Sans"/>
              <a:buNone/>
              <a:defRPr b="1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Josefin Sans"/>
              <a:buNone/>
              <a:defRPr b="1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Josefin Sans"/>
              <a:buNone/>
              <a:defRPr b="1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Josefin Sans"/>
              <a:buNone/>
              <a:defRPr b="1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6"/>
          </p:nvPr>
        </p:nvSpPr>
        <p:spPr>
          <a:xfrm>
            <a:off x="5485625" y="3102829"/>
            <a:ext cx="2035500" cy="53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Font typeface="Josefin Slab"/>
              <a:buNone/>
              <a:defRPr sz="1100">
                <a:solidFill>
                  <a:srgbClr val="66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Font typeface="Josefin Slab"/>
              <a:buNone/>
              <a:defRPr sz="1100">
                <a:solidFill>
                  <a:srgbClr val="66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Font typeface="Josefin Slab"/>
              <a:buNone/>
              <a:defRPr sz="1100">
                <a:solidFill>
                  <a:srgbClr val="66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Font typeface="Josefin Slab"/>
              <a:buNone/>
              <a:defRPr sz="1100">
                <a:solidFill>
                  <a:srgbClr val="66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Font typeface="Josefin Slab"/>
              <a:buNone/>
              <a:defRPr sz="1100">
                <a:solidFill>
                  <a:srgbClr val="66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Font typeface="Josefin Slab"/>
              <a:buNone/>
              <a:defRPr sz="1100">
                <a:solidFill>
                  <a:srgbClr val="66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Font typeface="Josefin Slab"/>
              <a:buNone/>
              <a:defRPr sz="1100">
                <a:solidFill>
                  <a:srgbClr val="66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Font typeface="Josefin Slab"/>
              <a:buNone/>
              <a:defRPr sz="1100">
                <a:solidFill>
                  <a:srgbClr val="66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Font typeface="Josefin Slab"/>
              <a:buNone/>
              <a:defRPr sz="1100">
                <a:solidFill>
                  <a:srgbClr val="66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ubTitle" idx="7"/>
          </p:nvPr>
        </p:nvSpPr>
        <p:spPr>
          <a:xfrm flipH="1">
            <a:off x="5485575" y="3557850"/>
            <a:ext cx="1581000" cy="79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Josefin Sans"/>
              <a:buNone/>
              <a:defRPr sz="1400" b="1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Josefin Sans"/>
              <a:buNone/>
              <a:defRPr b="1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Josefin Sans"/>
              <a:buNone/>
              <a:defRPr b="1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Josefin Sans"/>
              <a:buNone/>
              <a:defRPr b="1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Josefin Sans"/>
              <a:buNone/>
              <a:defRPr b="1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Josefin Sans"/>
              <a:buNone/>
              <a:defRPr b="1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Josefin Sans"/>
              <a:buNone/>
              <a:defRPr b="1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Josefin Sans"/>
              <a:buNone/>
              <a:defRPr b="1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Josefin Sans"/>
              <a:buNone/>
              <a:defRPr b="1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subTitle" idx="8"/>
          </p:nvPr>
        </p:nvSpPr>
        <p:spPr>
          <a:xfrm>
            <a:off x="5485625" y="4147025"/>
            <a:ext cx="2035500" cy="53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Font typeface="Josefin Slab"/>
              <a:buNone/>
              <a:defRPr sz="1100">
                <a:solidFill>
                  <a:srgbClr val="66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Font typeface="Josefin Slab"/>
              <a:buNone/>
              <a:defRPr sz="1100">
                <a:solidFill>
                  <a:srgbClr val="66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Font typeface="Josefin Slab"/>
              <a:buNone/>
              <a:defRPr sz="1100">
                <a:solidFill>
                  <a:srgbClr val="66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Font typeface="Josefin Slab"/>
              <a:buNone/>
              <a:defRPr sz="1100">
                <a:solidFill>
                  <a:srgbClr val="66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Font typeface="Josefin Slab"/>
              <a:buNone/>
              <a:defRPr sz="1100">
                <a:solidFill>
                  <a:srgbClr val="66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Font typeface="Josefin Slab"/>
              <a:buNone/>
              <a:defRPr sz="1100">
                <a:solidFill>
                  <a:srgbClr val="66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Font typeface="Josefin Slab"/>
              <a:buNone/>
              <a:defRPr sz="1100">
                <a:solidFill>
                  <a:srgbClr val="66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Font typeface="Josefin Slab"/>
              <a:buNone/>
              <a:defRPr sz="1100">
                <a:solidFill>
                  <a:srgbClr val="66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Font typeface="Josefin Slab"/>
              <a:buNone/>
              <a:defRPr sz="1100">
                <a:solidFill>
                  <a:srgbClr val="66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/>
          </a:p>
        </p:txBody>
      </p:sp>
      <p:sp>
        <p:nvSpPr>
          <p:cNvPr id="26" name="Google Shape;26;p3"/>
          <p:cNvSpPr/>
          <p:nvPr/>
        </p:nvSpPr>
        <p:spPr>
          <a:xfrm>
            <a:off x="4308925" y="50"/>
            <a:ext cx="1009500" cy="5143500"/>
          </a:xfrm>
          <a:prstGeom prst="rect">
            <a:avLst/>
          </a:prstGeom>
          <a:solidFill>
            <a:srgbClr val="6F40A8">
              <a:alpha val="5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title" hasCustomPrompt="1"/>
          </p:nvPr>
        </p:nvSpPr>
        <p:spPr>
          <a:xfrm>
            <a:off x="3928216" y="337210"/>
            <a:ext cx="1770900" cy="987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6F40A8"/>
              </a:buClr>
              <a:buSzPts val="4800"/>
              <a:buNone/>
              <a:defRPr sz="4800">
                <a:solidFill>
                  <a:srgbClr val="6F40A8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F40A8"/>
              </a:buClr>
              <a:buSzPts val="4800"/>
              <a:buNone/>
              <a:defRPr sz="4800">
                <a:solidFill>
                  <a:srgbClr val="6F40A8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F40A8"/>
              </a:buClr>
              <a:buSzPts val="4800"/>
              <a:buNone/>
              <a:defRPr sz="4800">
                <a:solidFill>
                  <a:srgbClr val="6F40A8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F40A8"/>
              </a:buClr>
              <a:buSzPts val="4800"/>
              <a:buNone/>
              <a:defRPr sz="4800">
                <a:solidFill>
                  <a:srgbClr val="6F40A8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F40A8"/>
              </a:buClr>
              <a:buSzPts val="4800"/>
              <a:buNone/>
              <a:defRPr sz="4800">
                <a:solidFill>
                  <a:srgbClr val="6F40A8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F40A8"/>
              </a:buClr>
              <a:buSzPts val="4800"/>
              <a:buNone/>
              <a:defRPr sz="4800">
                <a:solidFill>
                  <a:srgbClr val="6F40A8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F40A8"/>
              </a:buClr>
              <a:buSzPts val="4800"/>
              <a:buNone/>
              <a:defRPr sz="4800">
                <a:solidFill>
                  <a:srgbClr val="6F40A8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F40A8"/>
              </a:buClr>
              <a:buSzPts val="4800"/>
              <a:buNone/>
              <a:defRPr sz="4800">
                <a:solidFill>
                  <a:srgbClr val="6F40A8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F40A8"/>
              </a:buClr>
              <a:buSzPts val="4800"/>
              <a:buNone/>
              <a:defRPr sz="4800">
                <a:solidFill>
                  <a:srgbClr val="6F40A8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8" name="Google Shape;28;p3"/>
          <p:cNvSpPr txBox="1">
            <a:spLocks noGrp="1"/>
          </p:cNvSpPr>
          <p:nvPr>
            <p:ph type="title" idx="9" hasCustomPrompt="1"/>
          </p:nvPr>
        </p:nvSpPr>
        <p:spPr>
          <a:xfrm>
            <a:off x="3928216" y="1394592"/>
            <a:ext cx="1770900" cy="987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6F40A8"/>
              </a:buClr>
              <a:buSzPts val="4800"/>
              <a:buNone/>
              <a:defRPr sz="4800">
                <a:solidFill>
                  <a:srgbClr val="6F40A8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F40A8"/>
              </a:buClr>
              <a:buSzPts val="4800"/>
              <a:buNone/>
              <a:defRPr sz="4800">
                <a:solidFill>
                  <a:srgbClr val="6F40A8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F40A8"/>
              </a:buClr>
              <a:buSzPts val="4800"/>
              <a:buNone/>
              <a:defRPr sz="4800">
                <a:solidFill>
                  <a:srgbClr val="6F40A8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F40A8"/>
              </a:buClr>
              <a:buSzPts val="4800"/>
              <a:buNone/>
              <a:defRPr sz="4800">
                <a:solidFill>
                  <a:srgbClr val="6F40A8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F40A8"/>
              </a:buClr>
              <a:buSzPts val="4800"/>
              <a:buNone/>
              <a:defRPr sz="4800">
                <a:solidFill>
                  <a:srgbClr val="6F40A8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F40A8"/>
              </a:buClr>
              <a:buSzPts val="4800"/>
              <a:buNone/>
              <a:defRPr sz="4800">
                <a:solidFill>
                  <a:srgbClr val="6F40A8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F40A8"/>
              </a:buClr>
              <a:buSzPts val="4800"/>
              <a:buNone/>
              <a:defRPr sz="4800">
                <a:solidFill>
                  <a:srgbClr val="6F40A8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F40A8"/>
              </a:buClr>
              <a:buSzPts val="4800"/>
              <a:buNone/>
              <a:defRPr sz="4800">
                <a:solidFill>
                  <a:srgbClr val="6F40A8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F40A8"/>
              </a:buClr>
              <a:buSzPts val="4800"/>
              <a:buNone/>
              <a:defRPr sz="4800">
                <a:solidFill>
                  <a:srgbClr val="6F40A8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9" name="Google Shape;29;p3"/>
          <p:cNvSpPr txBox="1">
            <a:spLocks noGrp="1"/>
          </p:cNvSpPr>
          <p:nvPr>
            <p:ph type="title" idx="13" hasCustomPrompt="1"/>
          </p:nvPr>
        </p:nvSpPr>
        <p:spPr>
          <a:xfrm>
            <a:off x="3928216" y="2438810"/>
            <a:ext cx="1770900" cy="987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6F40A8"/>
              </a:buClr>
              <a:buSzPts val="4800"/>
              <a:buNone/>
              <a:defRPr sz="4800">
                <a:solidFill>
                  <a:srgbClr val="6F40A8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F40A8"/>
              </a:buClr>
              <a:buSzPts val="4800"/>
              <a:buNone/>
              <a:defRPr sz="4800">
                <a:solidFill>
                  <a:srgbClr val="6F40A8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F40A8"/>
              </a:buClr>
              <a:buSzPts val="4800"/>
              <a:buNone/>
              <a:defRPr sz="4800">
                <a:solidFill>
                  <a:srgbClr val="6F40A8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F40A8"/>
              </a:buClr>
              <a:buSzPts val="4800"/>
              <a:buNone/>
              <a:defRPr sz="4800">
                <a:solidFill>
                  <a:srgbClr val="6F40A8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F40A8"/>
              </a:buClr>
              <a:buSzPts val="4800"/>
              <a:buNone/>
              <a:defRPr sz="4800">
                <a:solidFill>
                  <a:srgbClr val="6F40A8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F40A8"/>
              </a:buClr>
              <a:buSzPts val="4800"/>
              <a:buNone/>
              <a:defRPr sz="4800">
                <a:solidFill>
                  <a:srgbClr val="6F40A8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F40A8"/>
              </a:buClr>
              <a:buSzPts val="4800"/>
              <a:buNone/>
              <a:defRPr sz="4800">
                <a:solidFill>
                  <a:srgbClr val="6F40A8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F40A8"/>
              </a:buClr>
              <a:buSzPts val="4800"/>
              <a:buNone/>
              <a:defRPr sz="4800">
                <a:solidFill>
                  <a:srgbClr val="6F40A8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F40A8"/>
              </a:buClr>
              <a:buSzPts val="4800"/>
              <a:buNone/>
              <a:defRPr sz="4800">
                <a:solidFill>
                  <a:srgbClr val="6F40A8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" name="Google Shape;30;p3"/>
          <p:cNvSpPr txBox="1">
            <a:spLocks noGrp="1"/>
          </p:cNvSpPr>
          <p:nvPr>
            <p:ph type="title" idx="14" hasCustomPrompt="1"/>
          </p:nvPr>
        </p:nvSpPr>
        <p:spPr>
          <a:xfrm>
            <a:off x="3928216" y="3483010"/>
            <a:ext cx="1770900" cy="987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6F40A8"/>
              </a:buClr>
              <a:buSzPts val="4800"/>
              <a:buNone/>
              <a:defRPr sz="4800">
                <a:solidFill>
                  <a:srgbClr val="6F40A8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F40A8"/>
              </a:buClr>
              <a:buSzPts val="4800"/>
              <a:buNone/>
              <a:defRPr sz="4800">
                <a:solidFill>
                  <a:srgbClr val="6F40A8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F40A8"/>
              </a:buClr>
              <a:buSzPts val="4800"/>
              <a:buNone/>
              <a:defRPr sz="4800">
                <a:solidFill>
                  <a:srgbClr val="6F40A8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F40A8"/>
              </a:buClr>
              <a:buSzPts val="4800"/>
              <a:buNone/>
              <a:defRPr sz="4800">
                <a:solidFill>
                  <a:srgbClr val="6F40A8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F40A8"/>
              </a:buClr>
              <a:buSzPts val="4800"/>
              <a:buNone/>
              <a:defRPr sz="4800">
                <a:solidFill>
                  <a:srgbClr val="6F40A8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F40A8"/>
              </a:buClr>
              <a:buSzPts val="4800"/>
              <a:buNone/>
              <a:defRPr sz="4800">
                <a:solidFill>
                  <a:srgbClr val="6F40A8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F40A8"/>
              </a:buClr>
              <a:buSzPts val="4800"/>
              <a:buNone/>
              <a:defRPr sz="4800">
                <a:solidFill>
                  <a:srgbClr val="6F40A8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F40A8"/>
              </a:buClr>
              <a:buSzPts val="4800"/>
              <a:buNone/>
              <a:defRPr sz="4800">
                <a:solidFill>
                  <a:srgbClr val="6F40A8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F40A8"/>
              </a:buClr>
              <a:buSzPts val="4800"/>
              <a:buNone/>
              <a:defRPr sz="4800">
                <a:solidFill>
                  <a:srgbClr val="6F40A8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" name="Google Shape;31;p3"/>
          <p:cNvSpPr txBox="1">
            <a:spLocks noGrp="1"/>
          </p:cNvSpPr>
          <p:nvPr>
            <p:ph type="sldNum" idx="12"/>
          </p:nvPr>
        </p:nvSpPr>
        <p:spPr>
          <a:xfrm>
            <a:off x="8595300" y="2303100"/>
            <a:ext cx="548700" cy="537300"/>
          </a:xfrm>
          <a:prstGeom prst="rect">
            <a:avLst/>
          </a:prstGeom>
          <a:solidFill>
            <a:srgbClr val="6F40A8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b="1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buNone/>
              <a:defRPr b="1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buNone/>
              <a:defRPr b="1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buNone/>
              <a:defRPr b="1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buNone/>
              <a:defRPr b="1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buNone/>
              <a:defRPr b="1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buNone/>
              <a:defRPr b="1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buNone/>
              <a:defRPr b="1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buNone/>
              <a:defRPr b="1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 ">
  <p:cSld name="CUSTOM_1_1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12450" y="263425"/>
            <a:ext cx="8519104" cy="4616652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4"/>
          <p:cNvSpPr/>
          <p:nvPr/>
        </p:nvSpPr>
        <p:spPr>
          <a:xfrm>
            <a:off x="796875" y="799650"/>
            <a:ext cx="7551600" cy="354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subTitle" idx="1"/>
          </p:nvPr>
        </p:nvSpPr>
        <p:spPr>
          <a:xfrm flipH="1">
            <a:off x="1302950" y="1610789"/>
            <a:ext cx="1671300" cy="38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Josefin Sans"/>
              <a:buNone/>
              <a:defRPr sz="1200" b="1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Josefin Sans"/>
              <a:buNone/>
              <a:defRPr sz="1200" b="1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Josefin Sans"/>
              <a:buNone/>
              <a:defRPr sz="1200" b="1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Josefin Sans"/>
              <a:buNone/>
              <a:defRPr sz="1200" b="1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Josefin Sans"/>
              <a:buNone/>
              <a:defRPr sz="1200" b="1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Josefin Sans"/>
              <a:buNone/>
              <a:defRPr sz="1200" b="1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Josefin Sans"/>
              <a:buNone/>
              <a:defRPr sz="1200" b="1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Josefin Sans"/>
              <a:buNone/>
              <a:defRPr sz="1200" b="1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Josefin Sans"/>
              <a:buNone/>
              <a:defRPr sz="1200" b="1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subTitle" idx="2"/>
          </p:nvPr>
        </p:nvSpPr>
        <p:spPr>
          <a:xfrm>
            <a:off x="1303150" y="1865388"/>
            <a:ext cx="1671000" cy="38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None/>
              <a:defRPr sz="1100">
                <a:solidFill>
                  <a:srgbClr val="66666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None/>
              <a:defRPr sz="1100">
                <a:solidFill>
                  <a:srgbClr val="666666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None/>
              <a:defRPr sz="1100">
                <a:solidFill>
                  <a:srgbClr val="666666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None/>
              <a:defRPr sz="1100">
                <a:solidFill>
                  <a:srgbClr val="666666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None/>
              <a:defRPr sz="1100">
                <a:solidFill>
                  <a:srgbClr val="666666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None/>
              <a:defRPr sz="1100">
                <a:solidFill>
                  <a:srgbClr val="666666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None/>
              <a:defRPr sz="1100">
                <a:solidFill>
                  <a:srgbClr val="666666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None/>
              <a:defRPr sz="1100">
                <a:solidFill>
                  <a:srgbClr val="666666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None/>
              <a:defRPr sz="1100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subTitle" idx="3"/>
          </p:nvPr>
        </p:nvSpPr>
        <p:spPr>
          <a:xfrm flipH="1">
            <a:off x="3736225" y="1610789"/>
            <a:ext cx="1671300" cy="38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Josefin Sans"/>
              <a:buNone/>
              <a:defRPr sz="1200" b="1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Josefin Sans"/>
              <a:buNone/>
              <a:defRPr sz="1200" b="1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Josefin Sans"/>
              <a:buNone/>
              <a:defRPr sz="1200" b="1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Josefin Sans"/>
              <a:buNone/>
              <a:defRPr sz="1200" b="1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Josefin Sans"/>
              <a:buNone/>
              <a:defRPr sz="1200" b="1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Josefin Sans"/>
              <a:buNone/>
              <a:defRPr sz="1200" b="1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Josefin Sans"/>
              <a:buNone/>
              <a:defRPr sz="1200" b="1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Josefin Sans"/>
              <a:buNone/>
              <a:defRPr sz="1200" b="1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Josefin Sans"/>
              <a:buNone/>
              <a:defRPr sz="1200" b="1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subTitle" idx="4"/>
          </p:nvPr>
        </p:nvSpPr>
        <p:spPr>
          <a:xfrm>
            <a:off x="3736500" y="1865388"/>
            <a:ext cx="1671000" cy="38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None/>
              <a:defRPr sz="1100">
                <a:solidFill>
                  <a:srgbClr val="66666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None/>
              <a:defRPr sz="1100">
                <a:solidFill>
                  <a:srgbClr val="666666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None/>
              <a:defRPr sz="1100">
                <a:solidFill>
                  <a:srgbClr val="666666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None/>
              <a:defRPr sz="1100">
                <a:solidFill>
                  <a:srgbClr val="666666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None/>
              <a:defRPr sz="1100">
                <a:solidFill>
                  <a:srgbClr val="666666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None/>
              <a:defRPr sz="1100">
                <a:solidFill>
                  <a:srgbClr val="666666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None/>
              <a:defRPr sz="1100">
                <a:solidFill>
                  <a:srgbClr val="666666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None/>
              <a:defRPr sz="1100">
                <a:solidFill>
                  <a:srgbClr val="666666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None/>
              <a:defRPr sz="1100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4"/>
          <p:cNvSpPr txBox="1">
            <a:spLocks noGrp="1"/>
          </p:cNvSpPr>
          <p:nvPr>
            <p:ph type="subTitle" idx="5"/>
          </p:nvPr>
        </p:nvSpPr>
        <p:spPr>
          <a:xfrm flipH="1">
            <a:off x="1302950" y="3059664"/>
            <a:ext cx="1671300" cy="38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Josefin Sans"/>
              <a:buNone/>
              <a:defRPr sz="1200" b="1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Josefin Sans"/>
              <a:buNone/>
              <a:defRPr sz="1200" b="1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Josefin Sans"/>
              <a:buNone/>
              <a:defRPr sz="1200" b="1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Josefin Sans"/>
              <a:buNone/>
              <a:defRPr sz="1200" b="1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Josefin Sans"/>
              <a:buNone/>
              <a:defRPr sz="1200" b="1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Josefin Sans"/>
              <a:buNone/>
              <a:defRPr sz="1200" b="1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Josefin Sans"/>
              <a:buNone/>
              <a:defRPr sz="1200" b="1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Josefin Sans"/>
              <a:buNone/>
              <a:defRPr sz="1200" b="1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Josefin Sans"/>
              <a:buNone/>
              <a:defRPr sz="1200" b="1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40" name="Google Shape;40;p4"/>
          <p:cNvSpPr txBox="1">
            <a:spLocks noGrp="1"/>
          </p:cNvSpPr>
          <p:nvPr>
            <p:ph type="subTitle" idx="6"/>
          </p:nvPr>
        </p:nvSpPr>
        <p:spPr>
          <a:xfrm>
            <a:off x="1303150" y="3314263"/>
            <a:ext cx="1671000" cy="38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None/>
              <a:defRPr sz="1100">
                <a:solidFill>
                  <a:srgbClr val="66666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None/>
              <a:defRPr sz="1100">
                <a:solidFill>
                  <a:srgbClr val="666666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None/>
              <a:defRPr sz="1100">
                <a:solidFill>
                  <a:srgbClr val="666666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None/>
              <a:defRPr sz="1100">
                <a:solidFill>
                  <a:srgbClr val="666666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None/>
              <a:defRPr sz="1100">
                <a:solidFill>
                  <a:srgbClr val="666666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None/>
              <a:defRPr sz="1100">
                <a:solidFill>
                  <a:srgbClr val="666666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None/>
              <a:defRPr sz="1100">
                <a:solidFill>
                  <a:srgbClr val="666666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None/>
              <a:defRPr sz="1100">
                <a:solidFill>
                  <a:srgbClr val="666666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None/>
              <a:defRPr sz="1100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4"/>
          <p:cNvSpPr txBox="1">
            <a:spLocks noGrp="1"/>
          </p:cNvSpPr>
          <p:nvPr>
            <p:ph type="subTitle" idx="7"/>
          </p:nvPr>
        </p:nvSpPr>
        <p:spPr>
          <a:xfrm flipH="1">
            <a:off x="3736225" y="3059664"/>
            <a:ext cx="1671300" cy="38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Josefin Sans"/>
              <a:buNone/>
              <a:defRPr sz="1200" b="1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Josefin Sans"/>
              <a:buNone/>
              <a:defRPr sz="1200" b="1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Josefin Sans"/>
              <a:buNone/>
              <a:defRPr sz="1200" b="1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Josefin Sans"/>
              <a:buNone/>
              <a:defRPr sz="1200" b="1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Josefin Sans"/>
              <a:buNone/>
              <a:defRPr sz="1200" b="1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Josefin Sans"/>
              <a:buNone/>
              <a:defRPr sz="1200" b="1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Josefin Sans"/>
              <a:buNone/>
              <a:defRPr sz="1200" b="1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Josefin Sans"/>
              <a:buNone/>
              <a:defRPr sz="1200" b="1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Josefin Sans"/>
              <a:buNone/>
              <a:defRPr sz="1200" b="1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42" name="Google Shape;42;p4"/>
          <p:cNvSpPr txBox="1">
            <a:spLocks noGrp="1"/>
          </p:cNvSpPr>
          <p:nvPr>
            <p:ph type="subTitle" idx="8"/>
          </p:nvPr>
        </p:nvSpPr>
        <p:spPr>
          <a:xfrm>
            <a:off x="3736500" y="3314263"/>
            <a:ext cx="1671000" cy="38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None/>
              <a:defRPr sz="1100">
                <a:solidFill>
                  <a:srgbClr val="66666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None/>
              <a:defRPr sz="1100">
                <a:solidFill>
                  <a:srgbClr val="666666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None/>
              <a:defRPr sz="1100">
                <a:solidFill>
                  <a:srgbClr val="666666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None/>
              <a:defRPr sz="1100">
                <a:solidFill>
                  <a:srgbClr val="666666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None/>
              <a:defRPr sz="1100">
                <a:solidFill>
                  <a:srgbClr val="666666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None/>
              <a:defRPr sz="1100">
                <a:solidFill>
                  <a:srgbClr val="666666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None/>
              <a:defRPr sz="1100">
                <a:solidFill>
                  <a:srgbClr val="666666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None/>
              <a:defRPr sz="1100">
                <a:solidFill>
                  <a:srgbClr val="666666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None/>
              <a:defRPr sz="1100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4"/>
          <p:cNvSpPr txBox="1">
            <a:spLocks noGrp="1"/>
          </p:cNvSpPr>
          <p:nvPr>
            <p:ph type="ctrTitle"/>
          </p:nvPr>
        </p:nvSpPr>
        <p:spPr>
          <a:xfrm>
            <a:off x="6105025" y="1739250"/>
            <a:ext cx="2199300" cy="166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Josefin Sans"/>
              <a:buNone/>
              <a:defRPr sz="1800" b="1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None/>
              <a:defRPr sz="2400">
                <a:solidFill>
                  <a:srgbClr val="666666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None/>
              <a:defRPr sz="2400">
                <a:solidFill>
                  <a:srgbClr val="666666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None/>
              <a:defRPr sz="2400">
                <a:solidFill>
                  <a:srgbClr val="666666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None/>
              <a:defRPr sz="2400">
                <a:solidFill>
                  <a:srgbClr val="666666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None/>
              <a:defRPr sz="2400">
                <a:solidFill>
                  <a:srgbClr val="666666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None/>
              <a:defRPr sz="2400">
                <a:solidFill>
                  <a:srgbClr val="666666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None/>
              <a:defRPr sz="2400">
                <a:solidFill>
                  <a:srgbClr val="666666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None/>
              <a:defRPr sz="2400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4"/>
          <p:cNvSpPr txBox="1">
            <a:spLocks noGrp="1"/>
          </p:cNvSpPr>
          <p:nvPr>
            <p:ph type="sldNum" idx="12"/>
          </p:nvPr>
        </p:nvSpPr>
        <p:spPr>
          <a:xfrm>
            <a:off x="8595300" y="2303100"/>
            <a:ext cx="548700" cy="537300"/>
          </a:xfrm>
          <a:prstGeom prst="rect">
            <a:avLst/>
          </a:prstGeom>
          <a:solidFill>
            <a:srgbClr val="6F40A8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b="1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buNone/>
              <a:defRPr b="1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buNone/>
              <a:defRPr b="1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buNone/>
              <a:defRPr b="1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buNone/>
              <a:defRPr b="1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buNone/>
              <a:defRPr b="1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buNone/>
              <a:defRPr b="1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buNone/>
              <a:defRPr b="1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buNone/>
              <a:defRPr b="1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4">
          <p15:clr>
            <a:srgbClr val="FA7B17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1">
  <p:cSld name="CUSTOM_4_4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12450" y="263425"/>
            <a:ext cx="8519104" cy="4616652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5"/>
          <p:cNvSpPr/>
          <p:nvPr/>
        </p:nvSpPr>
        <p:spPr>
          <a:xfrm>
            <a:off x="0" y="1301200"/>
            <a:ext cx="8041200" cy="2541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5"/>
          <p:cNvSpPr/>
          <p:nvPr/>
        </p:nvSpPr>
        <p:spPr>
          <a:xfrm>
            <a:off x="0" y="1301250"/>
            <a:ext cx="8041200" cy="2541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5"/>
          <p:cNvSpPr txBox="1">
            <a:spLocks noGrp="1"/>
          </p:cNvSpPr>
          <p:nvPr>
            <p:ph type="subTitle" idx="1"/>
          </p:nvPr>
        </p:nvSpPr>
        <p:spPr>
          <a:xfrm>
            <a:off x="4548074" y="2303100"/>
            <a:ext cx="2564700" cy="53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40A8"/>
              </a:buClr>
              <a:buSzPts val="1200"/>
              <a:buNone/>
              <a:defRPr sz="1200">
                <a:solidFill>
                  <a:srgbClr val="6F40A8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0" name="Google Shape;50;p5"/>
          <p:cNvSpPr txBox="1">
            <a:spLocks noGrp="1"/>
          </p:cNvSpPr>
          <p:nvPr>
            <p:ph type="ctrTitle"/>
          </p:nvPr>
        </p:nvSpPr>
        <p:spPr>
          <a:xfrm>
            <a:off x="610142" y="1545450"/>
            <a:ext cx="3717600" cy="205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6F40A8"/>
              </a:buClr>
              <a:buSzPts val="3600"/>
              <a:buNone/>
              <a:defRPr sz="3600">
                <a:solidFill>
                  <a:srgbClr val="6F40A8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5"/>
          <p:cNvSpPr txBox="1">
            <a:spLocks noGrp="1"/>
          </p:cNvSpPr>
          <p:nvPr>
            <p:ph type="sldNum" idx="12"/>
          </p:nvPr>
        </p:nvSpPr>
        <p:spPr>
          <a:xfrm>
            <a:off x="8595300" y="2303100"/>
            <a:ext cx="548700" cy="537300"/>
          </a:xfrm>
          <a:prstGeom prst="rect">
            <a:avLst/>
          </a:prstGeom>
          <a:solidFill>
            <a:srgbClr val="6F40A8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b="1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buNone/>
              <a:defRPr b="1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buNone/>
              <a:defRPr b="1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buNone/>
              <a:defRPr b="1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buNone/>
              <a:defRPr b="1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buNone/>
              <a:defRPr b="1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buNone/>
              <a:defRPr b="1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buNone/>
              <a:defRPr b="1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buNone/>
              <a:defRPr b="1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LANK SLIDE">
  <p:cSld name="CUSTOM_2_1_1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12450" y="263425"/>
            <a:ext cx="8519104" cy="4616652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7"/>
          <p:cNvSpPr/>
          <p:nvPr/>
        </p:nvSpPr>
        <p:spPr>
          <a:xfrm>
            <a:off x="829825" y="36150"/>
            <a:ext cx="7474800" cy="4962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7"/>
          <p:cNvSpPr/>
          <p:nvPr/>
        </p:nvSpPr>
        <p:spPr>
          <a:xfrm>
            <a:off x="6105025" y="1847250"/>
            <a:ext cx="2243400" cy="144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7"/>
          <p:cNvSpPr txBox="1">
            <a:spLocks noGrp="1"/>
          </p:cNvSpPr>
          <p:nvPr>
            <p:ph type="sldNum" idx="12"/>
          </p:nvPr>
        </p:nvSpPr>
        <p:spPr>
          <a:xfrm>
            <a:off x="8595300" y="2303100"/>
            <a:ext cx="548700" cy="537300"/>
          </a:xfrm>
          <a:prstGeom prst="rect">
            <a:avLst/>
          </a:prstGeom>
          <a:solidFill>
            <a:srgbClr val="6F40A8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b="1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buNone/>
              <a:defRPr b="1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buNone/>
              <a:defRPr b="1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buNone/>
              <a:defRPr b="1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buNone/>
              <a:defRPr b="1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buNone/>
              <a:defRPr b="1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buNone/>
              <a:defRPr b="1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buNone/>
              <a:defRPr b="1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buNone/>
              <a:defRPr b="1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64" name="Google Shape;64;p7"/>
          <p:cNvSpPr txBox="1">
            <a:spLocks noGrp="1"/>
          </p:cNvSpPr>
          <p:nvPr>
            <p:ph type="ctrTitle"/>
          </p:nvPr>
        </p:nvSpPr>
        <p:spPr>
          <a:xfrm>
            <a:off x="6381625" y="1739250"/>
            <a:ext cx="1923000" cy="166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Josefin Sans"/>
              <a:buNone/>
              <a:defRPr sz="1800" b="1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None/>
              <a:defRPr sz="2400">
                <a:solidFill>
                  <a:srgbClr val="666666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None/>
              <a:defRPr sz="2400">
                <a:solidFill>
                  <a:srgbClr val="666666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None/>
              <a:defRPr sz="2400">
                <a:solidFill>
                  <a:srgbClr val="666666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None/>
              <a:defRPr sz="2400">
                <a:solidFill>
                  <a:srgbClr val="666666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None/>
              <a:defRPr sz="2400">
                <a:solidFill>
                  <a:srgbClr val="666666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None/>
              <a:defRPr sz="2400">
                <a:solidFill>
                  <a:srgbClr val="666666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None/>
              <a:defRPr sz="2400">
                <a:solidFill>
                  <a:srgbClr val="666666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None/>
              <a:defRPr sz="2400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">
  <p:cSld name="CUSTOM_5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12450" y="263425"/>
            <a:ext cx="8519104" cy="4616652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0"/>
          <p:cNvSpPr/>
          <p:nvPr/>
        </p:nvSpPr>
        <p:spPr>
          <a:xfrm>
            <a:off x="796875" y="799650"/>
            <a:ext cx="7551600" cy="354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10"/>
          <p:cNvSpPr txBox="1">
            <a:spLocks noGrp="1"/>
          </p:cNvSpPr>
          <p:nvPr>
            <p:ph type="ctrTitle"/>
          </p:nvPr>
        </p:nvSpPr>
        <p:spPr>
          <a:xfrm>
            <a:off x="6381625" y="1739250"/>
            <a:ext cx="1923000" cy="166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Josefin Sans"/>
              <a:buNone/>
              <a:defRPr sz="1800" b="1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None/>
              <a:defRPr sz="2400">
                <a:solidFill>
                  <a:srgbClr val="666666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None/>
              <a:defRPr sz="2400">
                <a:solidFill>
                  <a:srgbClr val="666666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None/>
              <a:defRPr sz="2400">
                <a:solidFill>
                  <a:srgbClr val="666666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None/>
              <a:defRPr sz="2400">
                <a:solidFill>
                  <a:srgbClr val="666666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None/>
              <a:defRPr sz="2400">
                <a:solidFill>
                  <a:srgbClr val="666666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None/>
              <a:defRPr sz="2400">
                <a:solidFill>
                  <a:srgbClr val="666666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None/>
              <a:defRPr sz="2400">
                <a:solidFill>
                  <a:srgbClr val="666666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None/>
              <a:defRPr sz="2400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80" name="Google Shape;80;p10"/>
          <p:cNvSpPr txBox="1">
            <a:spLocks noGrp="1"/>
          </p:cNvSpPr>
          <p:nvPr>
            <p:ph type="subTitle" idx="1"/>
          </p:nvPr>
        </p:nvSpPr>
        <p:spPr>
          <a:xfrm flipH="1">
            <a:off x="2918425" y="2467750"/>
            <a:ext cx="1564500" cy="28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Josefin Sans SemiBold"/>
              <a:buNone/>
              <a:defRPr sz="1200">
                <a:latin typeface="Josefin Sans SemiBold"/>
                <a:ea typeface="Josefin Sans SemiBold"/>
                <a:cs typeface="Josefin Sans SemiBold"/>
                <a:sym typeface="Josefin Sa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Josefin Sans SemiBold"/>
              <a:buNone/>
              <a:defRPr sz="1200">
                <a:latin typeface="Josefin Sans SemiBold"/>
                <a:ea typeface="Josefin Sans SemiBold"/>
                <a:cs typeface="Josefin Sans SemiBold"/>
                <a:sym typeface="Josefin Sans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Josefin Sans SemiBold"/>
              <a:buNone/>
              <a:defRPr sz="1200">
                <a:latin typeface="Josefin Sans SemiBold"/>
                <a:ea typeface="Josefin Sans SemiBold"/>
                <a:cs typeface="Josefin Sans SemiBold"/>
                <a:sym typeface="Josefin Sans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Josefin Sans SemiBold"/>
              <a:buNone/>
              <a:defRPr sz="1200">
                <a:latin typeface="Josefin Sans SemiBold"/>
                <a:ea typeface="Josefin Sans SemiBold"/>
                <a:cs typeface="Josefin Sans SemiBold"/>
                <a:sym typeface="Josefin Sans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Josefin Sans SemiBold"/>
              <a:buNone/>
              <a:defRPr sz="1200">
                <a:latin typeface="Josefin Sans SemiBold"/>
                <a:ea typeface="Josefin Sans SemiBold"/>
                <a:cs typeface="Josefin Sans SemiBold"/>
                <a:sym typeface="Josefin Sans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Josefin Sans SemiBold"/>
              <a:buNone/>
              <a:defRPr sz="1200">
                <a:latin typeface="Josefin Sans SemiBold"/>
                <a:ea typeface="Josefin Sans SemiBold"/>
                <a:cs typeface="Josefin Sans SemiBold"/>
                <a:sym typeface="Josefin Sans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Josefin Sans SemiBold"/>
              <a:buNone/>
              <a:defRPr sz="1200">
                <a:latin typeface="Josefin Sans SemiBold"/>
                <a:ea typeface="Josefin Sans SemiBold"/>
                <a:cs typeface="Josefin Sans SemiBold"/>
                <a:sym typeface="Josefin Sans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Josefin Sans SemiBold"/>
              <a:buNone/>
              <a:defRPr sz="1200">
                <a:latin typeface="Josefin Sans SemiBold"/>
                <a:ea typeface="Josefin Sans SemiBold"/>
                <a:cs typeface="Josefin Sans SemiBold"/>
                <a:sym typeface="Josefin Sans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Josefin Sans SemiBold"/>
              <a:buNone/>
              <a:defRPr sz="1200">
                <a:latin typeface="Josefin Sans SemiBold"/>
                <a:ea typeface="Josefin Sans SemiBold"/>
                <a:cs typeface="Josefin Sans SemiBold"/>
                <a:sym typeface="Josefin Sans SemiBold"/>
              </a:defRPr>
            </a:lvl9pPr>
          </a:lstStyle>
          <a:p>
            <a:endParaRPr/>
          </a:p>
        </p:txBody>
      </p:sp>
      <p:sp>
        <p:nvSpPr>
          <p:cNvPr id="81" name="Google Shape;81;p10"/>
          <p:cNvSpPr txBox="1">
            <a:spLocks noGrp="1"/>
          </p:cNvSpPr>
          <p:nvPr>
            <p:ph type="subTitle" idx="2"/>
          </p:nvPr>
        </p:nvSpPr>
        <p:spPr>
          <a:xfrm>
            <a:off x="2918475" y="2815063"/>
            <a:ext cx="1564500" cy="46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2" name="Google Shape;82;p10"/>
          <p:cNvSpPr txBox="1">
            <a:spLocks noGrp="1"/>
          </p:cNvSpPr>
          <p:nvPr>
            <p:ph type="subTitle" idx="3"/>
          </p:nvPr>
        </p:nvSpPr>
        <p:spPr>
          <a:xfrm flipH="1">
            <a:off x="4630775" y="2467750"/>
            <a:ext cx="1564500" cy="28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Josefin Sans SemiBold"/>
              <a:buNone/>
              <a:defRPr sz="1200">
                <a:latin typeface="Josefin Sans SemiBold"/>
                <a:ea typeface="Josefin Sans SemiBold"/>
                <a:cs typeface="Josefin Sans SemiBold"/>
                <a:sym typeface="Josefin Sa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Josefin Sans SemiBold"/>
              <a:buNone/>
              <a:defRPr sz="1200">
                <a:latin typeface="Josefin Sans SemiBold"/>
                <a:ea typeface="Josefin Sans SemiBold"/>
                <a:cs typeface="Josefin Sans SemiBold"/>
                <a:sym typeface="Josefin Sans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Josefin Sans SemiBold"/>
              <a:buNone/>
              <a:defRPr sz="1200">
                <a:latin typeface="Josefin Sans SemiBold"/>
                <a:ea typeface="Josefin Sans SemiBold"/>
                <a:cs typeface="Josefin Sans SemiBold"/>
                <a:sym typeface="Josefin Sans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Josefin Sans SemiBold"/>
              <a:buNone/>
              <a:defRPr sz="1200">
                <a:latin typeface="Josefin Sans SemiBold"/>
                <a:ea typeface="Josefin Sans SemiBold"/>
                <a:cs typeface="Josefin Sans SemiBold"/>
                <a:sym typeface="Josefin Sans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Josefin Sans SemiBold"/>
              <a:buNone/>
              <a:defRPr sz="1200">
                <a:latin typeface="Josefin Sans SemiBold"/>
                <a:ea typeface="Josefin Sans SemiBold"/>
                <a:cs typeface="Josefin Sans SemiBold"/>
                <a:sym typeface="Josefin Sans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Josefin Sans SemiBold"/>
              <a:buNone/>
              <a:defRPr sz="1200">
                <a:latin typeface="Josefin Sans SemiBold"/>
                <a:ea typeface="Josefin Sans SemiBold"/>
                <a:cs typeface="Josefin Sans SemiBold"/>
                <a:sym typeface="Josefin Sans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Josefin Sans SemiBold"/>
              <a:buNone/>
              <a:defRPr sz="1200">
                <a:latin typeface="Josefin Sans SemiBold"/>
                <a:ea typeface="Josefin Sans SemiBold"/>
                <a:cs typeface="Josefin Sans SemiBold"/>
                <a:sym typeface="Josefin Sans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Josefin Sans SemiBold"/>
              <a:buNone/>
              <a:defRPr sz="1200">
                <a:latin typeface="Josefin Sans SemiBold"/>
                <a:ea typeface="Josefin Sans SemiBold"/>
                <a:cs typeface="Josefin Sans SemiBold"/>
                <a:sym typeface="Josefin Sans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Josefin Sans SemiBold"/>
              <a:buNone/>
              <a:defRPr sz="1200">
                <a:latin typeface="Josefin Sans SemiBold"/>
                <a:ea typeface="Josefin Sans SemiBold"/>
                <a:cs typeface="Josefin Sans SemiBold"/>
                <a:sym typeface="Josefin Sans SemiBold"/>
              </a:defRPr>
            </a:lvl9pPr>
          </a:lstStyle>
          <a:p>
            <a:endParaRPr/>
          </a:p>
        </p:txBody>
      </p:sp>
      <p:sp>
        <p:nvSpPr>
          <p:cNvPr id="83" name="Google Shape;83;p10"/>
          <p:cNvSpPr txBox="1">
            <a:spLocks noGrp="1"/>
          </p:cNvSpPr>
          <p:nvPr>
            <p:ph type="subTitle" idx="4"/>
          </p:nvPr>
        </p:nvSpPr>
        <p:spPr>
          <a:xfrm>
            <a:off x="4630825" y="2815038"/>
            <a:ext cx="1564500" cy="46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4" name="Google Shape;84;p10"/>
          <p:cNvSpPr txBox="1">
            <a:spLocks noGrp="1"/>
          </p:cNvSpPr>
          <p:nvPr>
            <p:ph type="subTitle" idx="5"/>
          </p:nvPr>
        </p:nvSpPr>
        <p:spPr>
          <a:xfrm flipH="1">
            <a:off x="1206000" y="2467700"/>
            <a:ext cx="1564500" cy="28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Josefin Sans SemiBold"/>
              <a:buNone/>
              <a:defRPr sz="1200">
                <a:latin typeface="Josefin Sans SemiBold"/>
                <a:ea typeface="Josefin Sans SemiBold"/>
                <a:cs typeface="Josefin Sans SemiBold"/>
                <a:sym typeface="Josefin Sa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Josefin Sans SemiBold"/>
              <a:buNone/>
              <a:defRPr sz="1200">
                <a:latin typeface="Josefin Sans SemiBold"/>
                <a:ea typeface="Josefin Sans SemiBold"/>
                <a:cs typeface="Josefin Sans SemiBold"/>
                <a:sym typeface="Josefin Sans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Josefin Sans SemiBold"/>
              <a:buNone/>
              <a:defRPr sz="1200">
                <a:latin typeface="Josefin Sans SemiBold"/>
                <a:ea typeface="Josefin Sans SemiBold"/>
                <a:cs typeface="Josefin Sans SemiBold"/>
                <a:sym typeface="Josefin Sans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Josefin Sans SemiBold"/>
              <a:buNone/>
              <a:defRPr sz="1200">
                <a:latin typeface="Josefin Sans SemiBold"/>
                <a:ea typeface="Josefin Sans SemiBold"/>
                <a:cs typeface="Josefin Sans SemiBold"/>
                <a:sym typeface="Josefin Sans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Josefin Sans SemiBold"/>
              <a:buNone/>
              <a:defRPr sz="1200">
                <a:latin typeface="Josefin Sans SemiBold"/>
                <a:ea typeface="Josefin Sans SemiBold"/>
                <a:cs typeface="Josefin Sans SemiBold"/>
                <a:sym typeface="Josefin Sans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Josefin Sans SemiBold"/>
              <a:buNone/>
              <a:defRPr sz="1200">
                <a:latin typeface="Josefin Sans SemiBold"/>
                <a:ea typeface="Josefin Sans SemiBold"/>
                <a:cs typeface="Josefin Sans SemiBold"/>
                <a:sym typeface="Josefin Sans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Josefin Sans SemiBold"/>
              <a:buNone/>
              <a:defRPr sz="1200">
                <a:latin typeface="Josefin Sans SemiBold"/>
                <a:ea typeface="Josefin Sans SemiBold"/>
                <a:cs typeface="Josefin Sans SemiBold"/>
                <a:sym typeface="Josefin Sans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Josefin Sans SemiBold"/>
              <a:buNone/>
              <a:defRPr sz="1200">
                <a:latin typeface="Josefin Sans SemiBold"/>
                <a:ea typeface="Josefin Sans SemiBold"/>
                <a:cs typeface="Josefin Sans SemiBold"/>
                <a:sym typeface="Josefin Sans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Josefin Sans SemiBold"/>
              <a:buNone/>
              <a:defRPr sz="1200">
                <a:latin typeface="Josefin Sans SemiBold"/>
                <a:ea typeface="Josefin Sans SemiBold"/>
                <a:cs typeface="Josefin Sans SemiBold"/>
                <a:sym typeface="Josefin Sans SemiBold"/>
              </a:defRPr>
            </a:lvl9pPr>
          </a:lstStyle>
          <a:p>
            <a:endParaRPr/>
          </a:p>
        </p:txBody>
      </p:sp>
      <p:sp>
        <p:nvSpPr>
          <p:cNvPr id="85" name="Google Shape;85;p10"/>
          <p:cNvSpPr txBox="1">
            <a:spLocks noGrp="1"/>
          </p:cNvSpPr>
          <p:nvPr>
            <p:ph type="subTitle" idx="6"/>
          </p:nvPr>
        </p:nvSpPr>
        <p:spPr>
          <a:xfrm>
            <a:off x="1206050" y="2815100"/>
            <a:ext cx="1564500" cy="46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6" name="Google Shape;86;p10"/>
          <p:cNvSpPr txBox="1">
            <a:spLocks noGrp="1"/>
          </p:cNvSpPr>
          <p:nvPr>
            <p:ph type="subTitle" idx="7"/>
          </p:nvPr>
        </p:nvSpPr>
        <p:spPr>
          <a:xfrm>
            <a:off x="2918500" y="2614050"/>
            <a:ext cx="1564500" cy="38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87" name="Google Shape;87;p10"/>
          <p:cNvSpPr txBox="1">
            <a:spLocks noGrp="1"/>
          </p:cNvSpPr>
          <p:nvPr>
            <p:ph type="sldNum" idx="12"/>
          </p:nvPr>
        </p:nvSpPr>
        <p:spPr>
          <a:xfrm>
            <a:off x="8595300" y="2303100"/>
            <a:ext cx="548700" cy="537300"/>
          </a:xfrm>
          <a:prstGeom prst="rect">
            <a:avLst/>
          </a:prstGeom>
          <a:solidFill>
            <a:srgbClr val="6F40A8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b="1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buNone/>
              <a:defRPr b="1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buNone/>
              <a:defRPr b="1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buNone/>
              <a:defRPr b="1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buNone/>
              <a:defRPr b="1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buNone/>
              <a:defRPr b="1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buNone/>
              <a:defRPr b="1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buNone/>
              <a:defRPr b="1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buNone/>
              <a:defRPr b="1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88" name="Google Shape;88;p10"/>
          <p:cNvSpPr txBox="1">
            <a:spLocks noGrp="1"/>
          </p:cNvSpPr>
          <p:nvPr>
            <p:ph type="subTitle" idx="8"/>
          </p:nvPr>
        </p:nvSpPr>
        <p:spPr>
          <a:xfrm>
            <a:off x="4630850" y="2614025"/>
            <a:ext cx="1564500" cy="38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89" name="Google Shape;89;p10"/>
          <p:cNvSpPr txBox="1">
            <a:spLocks noGrp="1"/>
          </p:cNvSpPr>
          <p:nvPr>
            <p:ph type="subTitle" idx="9"/>
          </p:nvPr>
        </p:nvSpPr>
        <p:spPr>
          <a:xfrm>
            <a:off x="1206075" y="2614075"/>
            <a:ext cx="1564500" cy="38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2">
  <p:cSld name="CUSTOM_4_3_3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12450" y="263425"/>
            <a:ext cx="8519104" cy="4616652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1"/>
          <p:cNvSpPr/>
          <p:nvPr/>
        </p:nvSpPr>
        <p:spPr>
          <a:xfrm>
            <a:off x="974700" y="1824275"/>
            <a:ext cx="4300500" cy="2680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11"/>
          <p:cNvSpPr txBox="1">
            <a:spLocks noGrp="1"/>
          </p:cNvSpPr>
          <p:nvPr>
            <p:ph type="subTitle" idx="1"/>
          </p:nvPr>
        </p:nvSpPr>
        <p:spPr>
          <a:xfrm>
            <a:off x="2221525" y="2895865"/>
            <a:ext cx="2776800" cy="53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40A8"/>
              </a:buClr>
              <a:buSzPts val="1400"/>
              <a:buNone/>
              <a:defRPr>
                <a:solidFill>
                  <a:srgbClr val="6F40A8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40A8"/>
              </a:buClr>
              <a:buSzPts val="1400"/>
              <a:buNone/>
              <a:defRPr>
                <a:solidFill>
                  <a:srgbClr val="6F40A8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40A8"/>
              </a:buClr>
              <a:buSzPts val="1400"/>
              <a:buNone/>
              <a:defRPr>
                <a:solidFill>
                  <a:srgbClr val="6F40A8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40A8"/>
              </a:buClr>
              <a:buSzPts val="1400"/>
              <a:buNone/>
              <a:defRPr>
                <a:solidFill>
                  <a:srgbClr val="6F40A8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40A8"/>
              </a:buClr>
              <a:buSzPts val="1200"/>
              <a:buNone/>
              <a:defRPr sz="1200">
                <a:solidFill>
                  <a:srgbClr val="6F40A8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40A8"/>
              </a:buClr>
              <a:buSzPts val="1200"/>
              <a:buNone/>
              <a:defRPr sz="1200">
                <a:solidFill>
                  <a:srgbClr val="6F40A8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40A8"/>
              </a:buClr>
              <a:buSzPts val="1200"/>
              <a:buNone/>
              <a:defRPr sz="1200">
                <a:solidFill>
                  <a:srgbClr val="6F40A8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40A8"/>
              </a:buClr>
              <a:buSzPts val="1200"/>
              <a:buNone/>
              <a:defRPr sz="1200">
                <a:solidFill>
                  <a:srgbClr val="6F40A8"/>
                </a:solidFill>
              </a:defRPr>
            </a:lvl9pPr>
          </a:lstStyle>
          <a:p>
            <a:endParaRPr/>
          </a:p>
        </p:txBody>
      </p:sp>
      <p:sp>
        <p:nvSpPr>
          <p:cNvPr id="94" name="Google Shape;94;p11"/>
          <p:cNvSpPr txBox="1">
            <a:spLocks noGrp="1"/>
          </p:cNvSpPr>
          <p:nvPr>
            <p:ph type="ctrTitle"/>
          </p:nvPr>
        </p:nvSpPr>
        <p:spPr>
          <a:xfrm>
            <a:off x="1286099" y="843265"/>
            <a:ext cx="39891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F40A8"/>
              </a:buClr>
              <a:buSzPts val="3600"/>
              <a:buNone/>
              <a:defRPr sz="3600">
                <a:solidFill>
                  <a:srgbClr val="6F40A8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F40A8"/>
              </a:buClr>
              <a:buSzPts val="3600"/>
              <a:buNone/>
              <a:defRPr sz="3600">
                <a:solidFill>
                  <a:srgbClr val="6F40A8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F40A8"/>
              </a:buClr>
              <a:buSzPts val="3600"/>
              <a:buNone/>
              <a:defRPr sz="3600">
                <a:solidFill>
                  <a:srgbClr val="6F40A8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F40A8"/>
              </a:buClr>
              <a:buSzPts val="3600"/>
              <a:buNone/>
              <a:defRPr sz="3600">
                <a:solidFill>
                  <a:srgbClr val="6F40A8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F40A8"/>
              </a:buClr>
              <a:buSzPts val="3600"/>
              <a:buNone/>
              <a:defRPr sz="3600">
                <a:solidFill>
                  <a:srgbClr val="6F40A8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F40A8"/>
              </a:buClr>
              <a:buSzPts val="3600"/>
              <a:buNone/>
              <a:defRPr sz="3600">
                <a:solidFill>
                  <a:srgbClr val="6F40A8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F40A8"/>
              </a:buClr>
              <a:buSzPts val="3600"/>
              <a:buNone/>
              <a:defRPr sz="3600">
                <a:solidFill>
                  <a:srgbClr val="6F40A8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F40A8"/>
              </a:buClr>
              <a:buSzPts val="3600"/>
              <a:buNone/>
              <a:defRPr sz="3600">
                <a:solidFill>
                  <a:srgbClr val="6F40A8"/>
                </a:solidFill>
              </a:defRPr>
            </a:lvl9pPr>
          </a:lstStyle>
          <a:p>
            <a:endParaRPr/>
          </a:p>
        </p:txBody>
      </p:sp>
      <p:sp>
        <p:nvSpPr>
          <p:cNvPr id="95" name="Google Shape;95;p11"/>
          <p:cNvSpPr txBox="1">
            <a:spLocks noGrp="1"/>
          </p:cNvSpPr>
          <p:nvPr>
            <p:ph type="sldNum" idx="12"/>
          </p:nvPr>
        </p:nvSpPr>
        <p:spPr>
          <a:xfrm>
            <a:off x="8595300" y="2303100"/>
            <a:ext cx="548700" cy="537300"/>
          </a:xfrm>
          <a:prstGeom prst="rect">
            <a:avLst/>
          </a:prstGeom>
          <a:solidFill>
            <a:srgbClr val="6F40A8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b="1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buNone/>
              <a:defRPr b="1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buNone/>
              <a:defRPr b="1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buNone/>
              <a:defRPr b="1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buNone/>
              <a:defRPr b="1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buNone/>
              <a:defRPr b="1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buNone/>
              <a:defRPr b="1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buNone/>
              <a:defRPr b="1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buNone/>
              <a:defRPr b="1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3">
  <p:cSld name="CUSTOM_4_3_2_1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12450" y="263425"/>
            <a:ext cx="8519104" cy="4616652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2"/>
          <p:cNvSpPr/>
          <p:nvPr/>
        </p:nvSpPr>
        <p:spPr>
          <a:xfrm flipH="1">
            <a:off x="1073350" y="1824275"/>
            <a:ext cx="7014000" cy="2680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12"/>
          <p:cNvSpPr txBox="1">
            <a:spLocks noGrp="1"/>
          </p:cNvSpPr>
          <p:nvPr>
            <p:ph type="sldNum" idx="12"/>
          </p:nvPr>
        </p:nvSpPr>
        <p:spPr>
          <a:xfrm>
            <a:off x="8595300" y="2303100"/>
            <a:ext cx="548700" cy="537300"/>
          </a:xfrm>
          <a:prstGeom prst="rect">
            <a:avLst/>
          </a:prstGeom>
          <a:solidFill>
            <a:srgbClr val="6F40A8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b="1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buNone/>
              <a:defRPr b="1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buNone/>
              <a:defRPr b="1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buNone/>
              <a:defRPr b="1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buNone/>
              <a:defRPr b="1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buNone/>
              <a:defRPr b="1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buNone/>
              <a:defRPr b="1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buNone/>
              <a:defRPr b="1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buNone/>
              <a:defRPr b="1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100" name="Google Shape;100;p12"/>
          <p:cNvSpPr txBox="1">
            <a:spLocks noGrp="1"/>
          </p:cNvSpPr>
          <p:nvPr>
            <p:ph type="ctrTitle"/>
          </p:nvPr>
        </p:nvSpPr>
        <p:spPr>
          <a:xfrm flipH="1">
            <a:off x="3821251" y="843265"/>
            <a:ext cx="39891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1" name="Google Shape;101;p12"/>
          <p:cNvSpPr txBox="1">
            <a:spLocks noGrp="1"/>
          </p:cNvSpPr>
          <p:nvPr>
            <p:ph type="subTitle" idx="1"/>
          </p:nvPr>
        </p:nvSpPr>
        <p:spPr>
          <a:xfrm>
            <a:off x="1340525" y="2998418"/>
            <a:ext cx="4344600" cy="53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 type="blank">
  <p:cSld name="BLANK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12450" y="263425"/>
            <a:ext cx="8519104" cy="4616652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3"/>
          <p:cNvSpPr txBox="1">
            <a:spLocks noGrp="1"/>
          </p:cNvSpPr>
          <p:nvPr>
            <p:ph type="sldNum" idx="12"/>
          </p:nvPr>
        </p:nvSpPr>
        <p:spPr>
          <a:xfrm>
            <a:off x="8490900" y="2303100"/>
            <a:ext cx="548700" cy="537300"/>
          </a:xfrm>
          <a:prstGeom prst="rect">
            <a:avLst/>
          </a:prstGeom>
          <a:solidFill>
            <a:srgbClr val="6F40A8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b="1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buNone/>
              <a:defRPr b="1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buNone/>
              <a:defRPr b="1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buNone/>
              <a:defRPr b="1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buNone/>
              <a:defRPr b="1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buNone/>
              <a:defRPr b="1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buNone/>
              <a:defRPr b="1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buNone/>
              <a:defRPr b="1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buNone/>
              <a:defRPr b="1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Josefin Sans"/>
              <a:buNone/>
              <a:defRPr sz="2800" b="1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Josefin Sans"/>
              <a:buNone/>
              <a:defRPr sz="2800" b="1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Josefin Sans"/>
              <a:buNone/>
              <a:defRPr sz="2800" b="1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Josefin Sans"/>
              <a:buNone/>
              <a:defRPr sz="2800" b="1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Josefin Sans"/>
              <a:buNone/>
              <a:defRPr sz="2800" b="1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Josefin Sans"/>
              <a:buNone/>
              <a:defRPr sz="2800" b="1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Josefin Sans"/>
              <a:buNone/>
              <a:defRPr sz="2800" b="1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Josefin Sans"/>
              <a:buNone/>
              <a:defRPr sz="2800" b="1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Josefin Sans"/>
              <a:buNone/>
              <a:defRPr sz="2800" b="1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Zilla Slab Light"/>
              <a:buChar char="●"/>
              <a:defRPr sz="1800">
                <a:solidFill>
                  <a:srgbClr val="666666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Zilla Slab Light"/>
              <a:buChar char="○"/>
              <a:defRPr>
                <a:solidFill>
                  <a:srgbClr val="666666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Zilla Slab Light"/>
              <a:buChar char="■"/>
              <a:defRPr>
                <a:solidFill>
                  <a:srgbClr val="666666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Zilla Slab Light"/>
              <a:buChar char="●"/>
              <a:defRPr>
                <a:solidFill>
                  <a:srgbClr val="666666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Zilla Slab Light"/>
              <a:buChar char="○"/>
              <a:defRPr>
                <a:solidFill>
                  <a:srgbClr val="666666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Zilla Slab Light"/>
              <a:buChar char="■"/>
              <a:defRPr>
                <a:solidFill>
                  <a:srgbClr val="666666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Zilla Slab Light"/>
              <a:buChar char="●"/>
              <a:defRPr>
                <a:solidFill>
                  <a:srgbClr val="666666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Zilla Slab Light"/>
              <a:buChar char="○"/>
              <a:defRPr>
                <a:solidFill>
                  <a:srgbClr val="666666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666666"/>
              </a:buClr>
              <a:buSzPts val="1400"/>
              <a:buFont typeface="Zilla Slab Light"/>
              <a:buChar char="■"/>
              <a:defRPr>
                <a:solidFill>
                  <a:srgbClr val="666666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300">
                <a:solidFill>
                  <a:srgbClr val="1913A6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>
              <a:buNone/>
              <a:defRPr sz="1300">
                <a:solidFill>
                  <a:srgbClr val="1913A6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lvl="2" algn="r">
              <a:buNone/>
              <a:defRPr sz="1300">
                <a:solidFill>
                  <a:srgbClr val="1913A6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lvl="3" algn="r">
              <a:buNone/>
              <a:defRPr sz="1300">
                <a:solidFill>
                  <a:srgbClr val="1913A6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lvl="4" algn="r">
              <a:buNone/>
              <a:defRPr sz="1300">
                <a:solidFill>
                  <a:srgbClr val="1913A6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lvl="5" algn="r">
              <a:buNone/>
              <a:defRPr sz="1300">
                <a:solidFill>
                  <a:srgbClr val="1913A6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lvl="6" algn="r">
              <a:buNone/>
              <a:defRPr sz="1300">
                <a:solidFill>
                  <a:srgbClr val="1913A6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lvl="7" algn="r">
              <a:buNone/>
              <a:defRPr sz="1300">
                <a:solidFill>
                  <a:srgbClr val="1913A6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lvl="8" algn="r">
              <a:buNone/>
              <a:defRPr sz="1300">
                <a:solidFill>
                  <a:srgbClr val="1913A6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4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3" Type="http://schemas.openxmlformats.org/officeDocument/2006/relationships/image" Target="../media/image52.jpg"/><Relationship Id="rId7" Type="http://schemas.openxmlformats.org/officeDocument/2006/relationships/image" Target="../media/image56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5.jpg"/><Relationship Id="rId5" Type="http://schemas.openxmlformats.org/officeDocument/2006/relationships/image" Target="../media/image54.jpg"/><Relationship Id="rId4" Type="http://schemas.openxmlformats.org/officeDocument/2006/relationships/image" Target="../media/image53.jpg"/><Relationship Id="rId9" Type="http://schemas.openxmlformats.org/officeDocument/2006/relationships/image" Target="../media/image58.jp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7"/>
          <p:cNvSpPr txBox="1">
            <a:spLocks noGrp="1"/>
          </p:cNvSpPr>
          <p:nvPr>
            <p:ph type="ctrTitle"/>
          </p:nvPr>
        </p:nvSpPr>
        <p:spPr>
          <a:xfrm>
            <a:off x="1326383" y="557880"/>
            <a:ext cx="4504574" cy="57536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ctr">
              <a:lnSpc>
                <a:spcPct val="70000"/>
              </a:lnSpc>
            </a:pPr>
            <a:r>
              <a:rPr lang="th-TH" sz="3200" dirty="0">
                <a:solidFill>
                  <a:schemeClr val="bg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การประชุมรับฟังความคิดเห็น</a:t>
            </a:r>
            <a:endParaRPr sz="3200" dirty="0">
              <a:solidFill>
                <a:schemeClr val="bg2"/>
              </a:solidFill>
            </a:endParaRPr>
          </a:p>
        </p:txBody>
      </p:sp>
      <p:sp>
        <p:nvSpPr>
          <p:cNvPr id="117" name="Google Shape;117;p17"/>
          <p:cNvSpPr txBox="1">
            <a:spLocks noGrp="1"/>
          </p:cNvSpPr>
          <p:nvPr>
            <p:ph type="subTitle" idx="1"/>
          </p:nvPr>
        </p:nvSpPr>
        <p:spPr>
          <a:xfrm>
            <a:off x="1033670" y="1285464"/>
            <a:ext cx="4943060" cy="135172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ctr">
              <a:lnSpc>
                <a:spcPct val="108000"/>
              </a:lnSpc>
              <a:spcBef>
                <a:spcPts val="600"/>
              </a:spcBef>
              <a:spcAft>
                <a:spcPts val="600"/>
              </a:spcAft>
            </a:pPr>
            <a:r>
              <a:rPr lang="th-TH" sz="28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(ร่าง) แผนพัฒนารัฐบาลดิจิทัลของประเทศไทย พ.ศ. 2563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8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8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2565</a:t>
            </a:r>
            <a:endParaRPr lang="th-TH" sz="2800" dirty="0">
              <a:solidFill>
                <a:schemeClr val="accent1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9E39DFD-D43A-4C84-A00F-4D006D44D8C5}"/>
              </a:ext>
            </a:extLst>
          </p:cNvPr>
          <p:cNvSpPr/>
          <p:nvPr/>
        </p:nvSpPr>
        <p:spPr>
          <a:xfrm>
            <a:off x="788577" y="2630379"/>
            <a:ext cx="54332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000" b="1" dirty="0">
                <a:solidFill>
                  <a:schemeClr val="bg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9 มกราคม 2563</a:t>
            </a:r>
            <a:endParaRPr lang="en-US" sz="2000" b="1" dirty="0">
              <a:solidFill>
                <a:schemeClr val="bg2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th-TH" sz="2000" b="1" dirty="0">
                <a:solidFill>
                  <a:schemeClr val="bg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ณ โรงแรม เดอะ เบอร์เคลีย์ ประตู</a:t>
            </a:r>
            <a:r>
              <a:rPr lang="th-TH" sz="2000" b="1" dirty="0" err="1">
                <a:solidFill>
                  <a:schemeClr val="bg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endParaRPr lang="th-TH" sz="2000" b="1" dirty="0">
              <a:solidFill>
                <a:schemeClr val="bg2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022AB3-B2C9-4877-9045-9C13CFF6AD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2" t="24801" r="11071" b="19201"/>
          <a:stretch/>
        </p:blipFill>
        <p:spPr>
          <a:xfrm>
            <a:off x="7822768" y="4302612"/>
            <a:ext cx="893357" cy="435783"/>
          </a:xfrm>
          <a:prstGeom prst="rect">
            <a:avLst/>
          </a:prstGeom>
        </p:spPr>
      </p:pic>
      <p:pic>
        <p:nvPicPr>
          <p:cNvPr id="6" name="Picture 5" descr="D:\Nop\งานทั้งหมด\PSP\2561\Logo\Logo สำนักนายก\logo-สำนักนายก-black-gold.png">
            <a:extLst>
              <a:ext uri="{FF2B5EF4-FFF2-40B4-BE49-F238E27FC236}">
                <a16:creationId xmlns:a16="http://schemas.microsoft.com/office/drawing/2014/main" id="{025CB618-1A11-43DB-AC8F-2A8922065EA2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905" y="4090737"/>
            <a:ext cx="881760" cy="8595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E0AAC59-20A7-4B99-AED2-B2C3E23F8B2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mtClean="0"/>
              <a:t>10</a:t>
            </a:fld>
            <a:endParaRPr lang="e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197D6C0-55DD-4A2E-B689-98ECBF91E895}"/>
              </a:ext>
            </a:extLst>
          </p:cNvPr>
          <p:cNvSpPr txBox="1">
            <a:spLocks/>
          </p:cNvSpPr>
          <p:nvPr/>
        </p:nvSpPr>
        <p:spPr>
          <a:xfrm>
            <a:off x="1128889" y="853244"/>
            <a:ext cx="7087063" cy="3923293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7338" indent="-287338">
              <a:lnSpc>
                <a:spcPct val="118000"/>
              </a:lnSpc>
              <a:spcBef>
                <a:spcPts val="600"/>
              </a:spcBef>
              <a:buClrTx/>
              <a:buFontTx/>
              <a:buAutoNum type="arabicPeriod"/>
              <a:defRPr/>
            </a:pPr>
            <a:r>
              <a:rPr lang="th-TH" sz="18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การพัฒนาบุคลากรและสร้างความพร้อมองค์กรในการพัฒนารัฐบาลดิจิทัล</a:t>
            </a:r>
          </a:p>
          <a:p>
            <a:pPr marL="519113" lvl="1" indent="-231775">
              <a:lnSpc>
                <a:spcPct val="118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th-TH" sz="14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การเพิ่มบทบาทผู้นำด้านการพัฒนาดิจิทัลในภาครัฐ (</a:t>
            </a:r>
            <a:r>
              <a:rPr lang="en-US" sz="14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Leadership)</a:t>
            </a:r>
          </a:p>
          <a:p>
            <a:pPr marL="519113" lvl="1" indent="-231775">
              <a:lnSpc>
                <a:spcPct val="118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th-TH" sz="14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การพัฒนาทักษะความรู้ ความเชี่ยวชาญของบุคลากรภาครัฐในด้านดิจิทัล</a:t>
            </a:r>
          </a:p>
          <a:p>
            <a:pPr marL="519113" lvl="1" indent="-231775">
              <a:lnSpc>
                <a:spcPct val="118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th-TH" sz="14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การสร้างความพร้อมขององค์กรในด้านดิจิทัล  เช่น การจัดเตรียมระบบสนับสนุน หรือเทคโนโลยี</a:t>
            </a:r>
            <a:r>
              <a:rPr lang="en-US" sz="14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14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เพื่อรองรับการพัฒนาด้านดิจิทัล เป็นต้น</a:t>
            </a:r>
          </a:p>
          <a:p>
            <a:pPr marL="0" indent="0">
              <a:lnSpc>
                <a:spcPct val="118000"/>
              </a:lnSpc>
              <a:spcBef>
                <a:spcPts val="600"/>
              </a:spcBef>
              <a:buClrTx/>
              <a:buFont typeface="Arial" panose="020B0604020202020204" pitchFamily="34" charset="0"/>
              <a:buNone/>
              <a:tabLst>
                <a:tab pos="287338" algn="l"/>
              </a:tabLst>
              <a:defRPr/>
            </a:pPr>
            <a:r>
              <a:rPr lang="en-GB" sz="18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en-US" sz="18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</a:t>
            </a:r>
            <a:r>
              <a:rPr lang="th-TH" sz="18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การบริหารจัดการโครงการด้านรัฐบาลดิจิทัล</a:t>
            </a:r>
          </a:p>
          <a:p>
            <a:pPr marL="519113" lvl="1" indent="-231775">
              <a:lnSpc>
                <a:spcPct val="118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th-TH" sz="14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การริเริ่มโครงการควรมุ่งเน้นการจัดทำโครงการที่อยู่ในลักษณะของการบูรณาการระหว่างหน่วยงาน (</a:t>
            </a:r>
            <a:r>
              <a:rPr lang="en-US" sz="14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Common Solution)</a:t>
            </a:r>
          </a:p>
          <a:p>
            <a:pPr marL="519113" lvl="1" indent="-231775">
              <a:lnSpc>
                <a:spcPct val="118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th-TH" sz="14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การกำหนดเป้าหมายหรือผลลัพธ์โครงการที่ชัดเจน</a:t>
            </a:r>
          </a:p>
          <a:p>
            <a:pPr marL="519113" lvl="1" indent="-231775">
              <a:lnSpc>
                <a:spcPct val="118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th-TH" sz="14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การพิจารณาทางเลือกการดำเนินโครงการที่มีประสิทธิภาพอื่นๆ</a:t>
            </a:r>
            <a:r>
              <a:rPr lang="en-US" sz="14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14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เช่น การร่วมมือกับภาคเอกชนในการพัฒนาโครงการ </a:t>
            </a:r>
          </a:p>
          <a:p>
            <a:pPr marL="519113" lvl="1" indent="-231775">
              <a:lnSpc>
                <a:spcPct val="118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th-TH" sz="14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การสร้างการมีส่วนร่วมของทุกภาคส่วนในการดำเนินโครงการ</a:t>
            </a:r>
          </a:p>
          <a:p>
            <a:pPr marL="519113" lvl="1" indent="-231775">
              <a:lnSpc>
                <a:spcPct val="118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th-TH" sz="14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การประเมินและติดตามการดำเนินการตามแผน    </a:t>
            </a:r>
          </a:p>
          <a:p>
            <a:pPr marL="0" indent="0">
              <a:lnSpc>
                <a:spcPct val="118000"/>
              </a:lnSpc>
              <a:spcBef>
                <a:spcPts val="600"/>
              </a:spcBef>
              <a:buClrTx/>
              <a:buFont typeface="Arial" panose="020B0604020202020204" pitchFamily="34" charset="0"/>
              <a:buNone/>
              <a:defRPr/>
            </a:pPr>
            <a:r>
              <a:rPr lang="en-US" sz="18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3.   </a:t>
            </a:r>
            <a:r>
              <a:rPr lang="th-TH" sz="18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การกำหนดหน่วยงานกลางในการขับเคลื่อนด้านรัฐบาลดิจิทัลโดยตรง</a:t>
            </a:r>
          </a:p>
          <a:p>
            <a:pPr marL="287338" indent="-287338">
              <a:lnSpc>
                <a:spcPct val="118000"/>
              </a:lnSpc>
              <a:spcBef>
                <a:spcPts val="600"/>
              </a:spcBef>
              <a:buClrTx/>
              <a:buFont typeface="Arial" panose="020B0604020202020204" pitchFamily="34" charset="0"/>
              <a:buNone/>
              <a:tabLst>
                <a:tab pos="463550" algn="l"/>
              </a:tabLst>
              <a:defRPr/>
            </a:pPr>
            <a:r>
              <a:rPr lang="th-TH" sz="18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4. 	การปรับปรุงกฎหมาย ระเบียบ นโยบาย ที่เป็นอุปสรรคในการดำเนินโครงการ  </a:t>
            </a:r>
          </a:p>
          <a:p>
            <a:pPr marL="838190" lvl="1" indent="-380990">
              <a:buFont typeface="Arial" panose="020B0604020202020204" pitchFamily="34" charset="0"/>
              <a:buChar char="•"/>
              <a:defRPr/>
            </a:pPr>
            <a:endParaRPr lang="th-TH" sz="160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sz="1400" dirty="0"/>
          </a:p>
        </p:txBody>
      </p:sp>
      <p:sp>
        <p:nvSpPr>
          <p:cNvPr id="7" name="Google Shape;531;p29">
            <a:extLst>
              <a:ext uri="{FF2B5EF4-FFF2-40B4-BE49-F238E27FC236}">
                <a16:creationId xmlns:a16="http://schemas.microsoft.com/office/drawing/2014/main" id="{0896BA5C-AF52-428A-99A4-57E96DA10E86}"/>
              </a:ext>
            </a:extLst>
          </p:cNvPr>
          <p:cNvSpPr/>
          <p:nvPr/>
        </p:nvSpPr>
        <p:spPr>
          <a:xfrm>
            <a:off x="1128888" y="412498"/>
            <a:ext cx="7087063" cy="38289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rgbClr val="F1986B"/>
            </a:solidFill>
            <a:prstDash val="sysDot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ข้อเสนอแนะ</a:t>
            </a:r>
            <a:endParaRPr sz="18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311633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31"/>
          <p:cNvSpPr txBox="1">
            <a:spLocks noGrp="1"/>
          </p:cNvSpPr>
          <p:nvPr>
            <p:ph type="sldNum" idx="12"/>
          </p:nvPr>
        </p:nvSpPr>
        <p:spPr>
          <a:xfrm>
            <a:off x="8595300" y="2303100"/>
            <a:ext cx="548700" cy="53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11</a:t>
            </a:fld>
            <a:endParaRPr/>
          </a:p>
        </p:txBody>
      </p:sp>
      <p:sp>
        <p:nvSpPr>
          <p:cNvPr id="6" name="Google Shape;130;p18">
            <a:extLst>
              <a:ext uri="{FF2B5EF4-FFF2-40B4-BE49-F238E27FC236}">
                <a16:creationId xmlns:a16="http://schemas.microsoft.com/office/drawing/2014/main" id="{617B0C43-5CCF-4267-93E8-1ACD90FCECED}"/>
              </a:ext>
            </a:extLst>
          </p:cNvPr>
          <p:cNvSpPr txBox="1">
            <a:spLocks/>
          </p:cNvSpPr>
          <p:nvPr/>
        </p:nvSpPr>
        <p:spPr>
          <a:xfrm>
            <a:off x="4448096" y="2139689"/>
            <a:ext cx="985797" cy="864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Josefin Sans"/>
              <a:buNone/>
              <a:defRPr sz="1800" b="1" i="0" u="none" strike="noStrike" cap="none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Josefin Sans"/>
              <a:buNone/>
              <a:defRPr sz="2400" b="1" i="0" u="none" strike="noStrike" cap="none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Josefin Sans"/>
              <a:buNone/>
              <a:defRPr sz="2400" b="1" i="0" u="none" strike="noStrike" cap="none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Josefin Sans"/>
              <a:buNone/>
              <a:defRPr sz="2400" b="1" i="0" u="none" strike="noStrike" cap="none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Josefin Sans"/>
              <a:buNone/>
              <a:defRPr sz="2400" b="1" i="0" u="none" strike="noStrike" cap="none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Josefin Sans"/>
              <a:buNone/>
              <a:defRPr sz="2400" b="1" i="0" u="none" strike="noStrike" cap="none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Josefin Sans"/>
              <a:buNone/>
              <a:defRPr sz="2400" b="1" i="0" u="none" strike="noStrike" cap="none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Josefin Sans"/>
              <a:buNone/>
              <a:defRPr sz="2400" b="1" i="0" u="none" strike="noStrike" cap="none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Josefin Sans"/>
              <a:buNone/>
              <a:defRPr sz="2400" b="1" i="0" u="none" strike="noStrike" cap="none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pPr algn="ctr"/>
            <a:r>
              <a:rPr lang="es" sz="4800" dirty="0">
                <a:solidFill>
                  <a:srgbClr val="6F40A8"/>
                </a:solidFill>
              </a:rPr>
              <a:t>03</a:t>
            </a:r>
          </a:p>
        </p:txBody>
      </p:sp>
      <p:sp>
        <p:nvSpPr>
          <p:cNvPr id="7" name="Google Shape;122;p18">
            <a:extLst>
              <a:ext uri="{FF2B5EF4-FFF2-40B4-BE49-F238E27FC236}">
                <a16:creationId xmlns:a16="http://schemas.microsoft.com/office/drawing/2014/main" id="{740D1FFB-181F-46EF-B53A-F21E07CF6AA3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 flipH="1">
            <a:off x="4572000" y="3887146"/>
            <a:ext cx="3705726" cy="5846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/>
            <a:r>
              <a:rPr lang="th-TH" sz="3200" b="1" dirty="0">
                <a:solidFill>
                  <a:srgbClr val="6F40A8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พระราชบัญญัติการบริหารงานและการให้บริการภาครัฐ</a:t>
            </a:r>
            <a:br>
              <a:rPr lang="en-US" sz="3200" b="1" dirty="0">
                <a:solidFill>
                  <a:srgbClr val="6F40A8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200" b="1" dirty="0">
                <a:solidFill>
                  <a:srgbClr val="6F40A8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ผ่านระบบดิจิทัล พ.ศ. 2562</a:t>
            </a:r>
          </a:p>
        </p:txBody>
      </p:sp>
    </p:spTree>
    <p:extLst>
      <p:ext uri="{BB962C8B-B14F-4D97-AF65-F5344CB8AC3E}">
        <p14:creationId xmlns:p14="http://schemas.microsoft.com/office/powerpoint/2010/main" val="10552843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E0AAC59-20A7-4B99-AED2-B2C3E23F8B2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mtClean="0"/>
              <a:t>12</a:t>
            </a:fld>
            <a:endParaRPr lang="e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E6287D4-E1AB-4B4C-ABF0-3EFC11F328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"/>
          <a:stretch/>
        </p:blipFill>
        <p:spPr>
          <a:xfrm>
            <a:off x="108285" y="192505"/>
            <a:ext cx="8499047" cy="4797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9903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E530B2C-3BE9-445F-9ED2-EA78C25106E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mtClean="0"/>
              <a:t>13</a:t>
            </a:fld>
            <a:endParaRPr lang="e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196B12-EF8D-415C-8610-A179FB45CD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" r="1575"/>
          <a:stretch/>
        </p:blipFill>
        <p:spPr>
          <a:xfrm>
            <a:off x="132347" y="182130"/>
            <a:ext cx="8462953" cy="4848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1310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31"/>
          <p:cNvSpPr txBox="1">
            <a:spLocks noGrp="1"/>
          </p:cNvSpPr>
          <p:nvPr>
            <p:ph type="sldNum" idx="12"/>
          </p:nvPr>
        </p:nvSpPr>
        <p:spPr>
          <a:xfrm>
            <a:off x="8595300" y="2303100"/>
            <a:ext cx="548700" cy="53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14</a:t>
            </a:fld>
            <a:endParaRPr/>
          </a:p>
        </p:txBody>
      </p:sp>
      <p:sp>
        <p:nvSpPr>
          <p:cNvPr id="6" name="Google Shape;130;p18">
            <a:extLst>
              <a:ext uri="{FF2B5EF4-FFF2-40B4-BE49-F238E27FC236}">
                <a16:creationId xmlns:a16="http://schemas.microsoft.com/office/drawing/2014/main" id="{617B0C43-5CCF-4267-93E8-1ACD90FCECED}"/>
              </a:ext>
            </a:extLst>
          </p:cNvPr>
          <p:cNvSpPr txBox="1">
            <a:spLocks/>
          </p:cNvSpPr>
          <p:nvPr/>
        </p:nvSpPr>
        <p:spPr>
          <a:xfrm>
            <a:off x="4448096" y="2139689"/>
            <a:ext cx="985797" cy="864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Josefin Sans"/>
              <a:buNone/>
              <a:defRPr sz="1800" b="1" i="0" u="none" strike="noStrike" cap="none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Josefin Sans"/>
              <a:buNone/>
              <a:defRPr sz="2400" b="1" i="0" u="none" strike="noStrike" cap="none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Josefin Sans"/>
              <a:buNone/>
              <a:defRPr sz="2400" b="1" i="0" u="none" strike="noStrike" cap="none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Josefin Sans"/>
              <a:buNone/>
              <a:defRPr sz="2400" b="1" i="0" u="none" strike="noStrike" cap="none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Josefin Sans"/>
              <a:buNone/>
              <a:defRPr sz="2400" b="1" i="0" u="none" strike="noStrike" cap="none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Josefin Sans"/>
              <a:buNone/>
              <a:defRPr sz="2400" b="1" i="0" u="none" strike="noStrike" cap="none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Josefin Sans"/>
              <a:buNone/>
              <a:defRPr sz="2400" b="1" i="0" u="none" strike="noStrike" cap="none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Josefin Sans"/>
              <a:buNone/>
              <a:defRPr sz="2400" b="1" i="0" u="none" strike="noStrike" cap="none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Josefin Sans"/>
              <a:buNone/>
              <a:defRPr sz="2400" b="1" i="0" u="none" strike="noStrike" cap="none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pPr algn="ctr"/>
            <a:r>
              <a:rPr lang="es" sz="4800" dirty="0">
                <a:solidFill>
                  <a:srgbClr val="6F40A8"/>
                </a:solidFill>
              </a:rPr>
              <a:t>04</a:t>
            </a:r>
          </a:p>
        </p:txBody>
      </p:sp>
      <p:sp>
        <p:nvSpPr>
          <p:cNvPr id="7" name="Google Shape;122;p18">
            <a:extLst>
              <a:ext uri="{FF2B5EF4-FFF2-40B4-BE49-F238E27FC236}">
                <a16:creationId xmlns:a16="http://schemas.microsoft.com/office/drawing/2014/main" id="{740D1FFB-181F-46EF-B53A-F21E07CF6AA3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 flipH="1">
            <a:off x="4572000" y="4103714"/>
            <a:ext cx="3705726" cy="5846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/>
            <a:r>
              <a:rPr lang="th-TH" sz="3600" b="1" dirty="0">
                <a:solidFill>
                  <a:srgbClr val="6F40A8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(ร่าง) แผนพัฒนารัฐบาลดิจิทัลของประเทศไทย </a:t>
            </a:r>
            <a:br>
              <a:rPr lang="en-US" sz="3600" b="1" dirty="0">
                <a:solidFill>
                  <a:srgbClr val="6F40A8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600" b="1" dirty="0">
                <a:solidFill>
                  <a:srgbClr val="6F40A8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พ.ศ. 2563 – 2565</a:t>
            </a:r>
          </a:p>
        </p:txBody>
      </p:sp>
    </p:spTree>
    <p:extLst>
      <p:ext uri="{BB962C8B-B14F-4D97-AF65-F5344CB8AC3E}">
        <p14:creationId xmlns:p14="http://schemas.microsoft.com/office/powerpoint/2010/main" val="9476384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29"/>
          <p:cNvSpPr txBox="1">
            <a:spLocks noGrp="1"/>
          </p:cNvSpPr>
          <p:nvPr>
            <p:ph type="sldNum" idx="12"/>
          </p:nvPr>
        </p:nvSpPr>
        <p:spPr>
          <a:xfrm>
            <a:off x="8595300" y="2303100"/>
            <a:ext cx="548700" cy="53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15</a:t>
            </a:fld>
            <a:endParaRPr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D6EC5F79-41C3-4D79-A0AF-39F2FE0513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789" y="233934"/>
            <a:ext cx="8294511" cy="4665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6012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E5C9033-0A88-4B6E-8F20-2CDD4354EE7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mtClean="0"/>
              <a:t>16</a:t>
            </a:fld>
            <a:endParaRPr lang="e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E00A6AC-0B9B-4588-8084-0EDA6F3782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041" y="264698"/>
            <a:ext cx="8384667" cy="471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587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29"/>
          <p:cNvSpPr txBox="1">
            <a:spLocks noGrp="1"/>
          </p:cNvSpPr>
          <p:nvPr>
            <p:ph type="sldNum" idx="12"/>
          </p:nvPr>
        </p:nvSpPr>
        <p:spPr>
          <a:xfrm>
            <a:off x="8595300" y="2303100"/>
            <a:ext cx="548700" cy="53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17</a:t>
            </a:fld>
            <a:endParaRPr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B79084-85DD-485D-9E25-B62DF93F7E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21" y="258585"/>
            <a:ext cx="8282479" cy="4658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8078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B81CB95-A4D4-49AA-AB51-0E346B535351}"/>
              </a:ext>
            </a:extLst>
          </p:cNvPr>
          <p:cNvSpPr/>
          <p:nvPr/>
        </p:nvSpPr>
        <p:spPr>
          <a:xfrm>
            <a:off x="794084" y="0"/>
            <a:ext cx="7555832" cy="890337"/>
          </a:xfrm>
          <a:prstGeom prst="rect">
            <a:avLst/>
          </a:prstGeom>
          <a:solidFill>
            <a:srgbClr val="FEFF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3AA0DB9-A711-4DE3-A267-BF7480E5BA2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mtClean="0"/>
              <a:t>18</a:t>
            </a:fld>
            <a:endParaRPr lang="e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F86DB30-B113-4E8E-AECA-1E2ABFAE87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084" y="300630"/>
            <a:ext cx="7661740" cy="4271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9472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E5C9033-0A88-4B6E-8F20-2CDD4354EE7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mtClean="0"/>
              <a:t>19</a:t>
            </a:fld>
            <a:endParaRPr lang="es"/>
          </a:p>
        </p:txBody>
      </p:sp>
      <p:pic>
        <p:nvPicPr>
          <p:cNvPr id="15" name="Content Placeholder 9">
            <a:extLst>
              <a:ext uri="{FF2B5EF4-FFF2-40B4-BE49-F238E27FC236}">
                <a16:creationId xmlns:a16="http://schemas.microsoft.com/office/drawing/2014/main" id="{80725474-4446-4D6F-8570-C768FEB33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1" y="250741"/>
            <a:ext cx="8366700" cy="47062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06811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8"/>
          <p:cNvSpPr txBox="1">
            <a:spLocks noGrp="1"/>
          </p:cNvSpPr>
          <p:nvPr>
            <p:ph type="subTitle" idx="1"/>
          </p:nvPr>
        </p:nvSpPr>
        <p:spPr>
          <a:xfrm flipH="1">
            <a:off x="5464290" y="335713"/>
            <a:ext cx="2961257" cy="5846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/>
            <a:r>
              <a:rPr lang="th-TH" sz="2000" dirty="0">
                <a:solidFill>
                  <a:srgbClr val="6F40A8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รัฐบาลดิจิทัล</a:t>
            </a:r>
            <a:r>
              <a:rPr lang="en-US" sz="2000" dirty="0">
                <a:solidFill>
                  <a:srgbClr val="6F40A8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000" dirty="0">
                <a:solidFill>
                  <a:srgbClr val="6F40A8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คือ</a:t>
            </a:r>
            <a:r>
              <a:rPr lang="en-US" sz="2000" dirty="0">
                <a:solidFill>
                  <a:srgbClr val="6F40A8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000" dirty="0">
                <a:solidFill>
                  <a:srgbClr val="6F40A8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อะไร ? </a:t>
            </a:r>
          </a:p>
        </p:txBody>
      </p:sp>
      <p:sp>
        <p:nvSpPr>
          <p:cNvPr id="124" name="Google Shape;124;p18"/>
          <p:cNvSpPr txBox="1">
            <a:spLocks noGrp="1"/>
          </p:cNvSpPr>
          <p:nvPr>
            <p:ph type="subTitle" idx="3"/>
          </p:nvPr>
        </p:nvSpPr>
        <p:spPr>
          <a:xfrm flipH="1">
            <a:off x="5485450" y="1169611"/>
            <a:ext cx="3109850" cy="53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000" dirty="0">
                <a:solidFill>
                  <a:srgbClr val="6F40A8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การดำเนินงานที่ผ่านมา</a:t>
            </a:r>
            <a:endParaRPr sz="2000" dirty="0">
              <a:solidFill>
                <a:srgbClr val="6F40A8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6" name="Google Shape;126;p18"/>
          <p:cNvSpPr txBox="1">
            <a:spLocks noGrp="1"/>
          </p:cNvSpPr>
          <p:nvPr>
            <p:ph type="subTitle" idx="5"/>
          </p:nvPr>
        </p:nvSpPr>
        <p:spPr>
          <a:xfrm flipH="1">
            <a:off x="5485450" y="2126660"/>
            <a:ext cx="2755580" cy="79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/>
            <a:r>
              <a:rPr lang="th-TH" sz="2000" dirty="0">
                <a:solidFill>
                  <a:srgbClr val="6F40A8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พระราชบัญญัติการบริหารงานและการให้บริการภาครัฐผ่านระบบดิจิทัล พ.ศ. 2562</a:t>
            </a:r>
            <a:endParaRPr sz="2000" dirty="0">
              <a:solidFill>
                <a:srgbClr val="6F40A8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8" name="Google Shape;128;p18"/>
          <p:cNvSpPr txBox="1">
            <a:spLocks noGrp="1"/>
          </p:cNvSpPr>
          <p:nvPr>
            <p:ph type="subTitle" idx="7"/>
          </p:nvPr>
        </p:nvSpPr>
        <p:spPr>
          <a:xfrm flipH="1">
            <a:off x="5496153" y="3083460"/>
            <a:ext cx="3476393" cy="79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/>
            <a:r>
              <a:rPr lang="en-US" sz="2000" dirty="0">
                <a:solidFill>
                  <a:srgbClr val="6F40A8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th-TH" sz="2000" dirty="0">
                <a:solidFill>
                  <a:srgbClr val="6F40A8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ร่าง</a:t>
            </a:r>
            <a:r>
              <a:rPr lang="en-US" sz="2000" dirty="0">
                <a:solidFill>
                  <a:srgbClr val="6F40A8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r>
              <a:rPr lang="th-TH" sz="2000" dirty="0">
                <a:solidFill>
                  <a:srgbClr val="6F40A8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แผนพัฒนารัฐบาลดิจิทัลของประเทศไทย พ.ศ. 2563 - 2565 </a:t>
            </a:r>
          </a:p>
        </p:txBody>
      </p:sp>
      <p:sp>
        <p:nvSpPr>
          <p:cNvPr id="130" name="Google Shape;130;p18"/>
          <p:cNvSpPr txBox="1">
            <a:spLocks noGrp="1"/>
          </p:cNvSpPr>
          <p:nvPr>
            <p:ph type="title"/>
          </p:nvPr>
        </p:nvSpPr>
        <p:spPr>
          <a:xfrm>
            <a:off x="4099208" y="42255"/>
            <a:ext cx="1343700" cy="98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200" dirty="0"/>
              <a:t>01</a:t>
            </a:r>
            <a:endParaRPr sz="3200" dirty="0"/>
          </a:p>
        </p:txBody>
      </p:sp>
      <p:sp>
        <p:nvSpPr>
          <p:cNvPr id="131" name="Google Shape;131;p18"/>
          <p:cNvSpPr txBox="1">
            <a:spLocks noGrp="1"/>
          </p:cNvSpPr>
          <p:nvPr>
            <p:ph type="title" idx="9"/>
          </p:nvPr>
        </p:nvSpPr>
        <p:spPr>
          <a:xfrm>
            <a:off x="4120590" y="827462"/>
            <a:ext cx="1343700" cy="98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200" dirty="0"/>
              <a:t>02</a:t>
            </a:r>
            <a:endParaRPr sz="3200" dirty="0"/>
          </a:p>
        </p:txBody>
      </p:sp>
      <p:sp>
        <p:nvSpPr>
          <p:cNvPr id="132" name="Google Shape;132;p18"/>
          <p:cNvSpPr txBox="1">
            <a:spLocks noGrp="1"/>
          </p:cNvSpPr>
          <p:nvPr>
            <p:ph type="title" idx="13"/>
          </p:nvPr>
        </p:nvSpPr>
        <p:spPr>
          <a:xfrm>
            <a:off x="4131170" y="1717525"/>
            <a:ext cx="1343700" cy="98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200" dirty="0"/>
              <a:t>03</a:t>
            </a:r>
            <a:endParaRPr sz="3200" dirty="0"/>
          </a:p>
        </p:txBody>
      </p:sp>
      <p:sp>
        <p:nvSpPr>
          <p:cNvPr id="133" name="Google Shape;133;p18"/>
          <p:cNvSpPr txBox="1">
            <a:spLocks noGrp="1"/>
          </p:cNvSpPr>
          <p:nvPr>
            <p:ph type="title" idx="14"/>
          </p:nvPr>
        </p:nvSpPr>
        <p:spPr>
          <a:xfrm>
            <a:off x="4131170" y="2676390"/>
            <a:ext cx="1343700" cy="98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200" dirty="0"/>
              <a:t>04</a:t>
            </a:r>
            <a:endParaRPr sz="3200" dirty="0"/>
          </a:p>
        </p:txBody>
      </p:sp>
      <p:sp>
        <p:nvSpPr>
          <p:cNvPr id="134" name="Google Shape;134;p18"/>
          <p:cNvSpPr txBox="1">
            <a:spLocks noGrp="1"/>
          </p:cNvSpPr>
          <p:nvPr>
            <p:ph type="sldNum" idx="12"/>
          </p:nvPr>
        </p:nvSpPr>
        <p:spPr>
          <a:xfrm>
            <a:off x="8595300" y="2303100"/>
            <a:ext cx="548700" cy="53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2</a:t>
            </a:fld>
            <a:endParaRPr/>
          </a:p>
        </p:txBody>
      </p:sp>
      <p:sp>
        <p:nvSpPr>
          <p:cNvPr id="23" name="Google Shape;128;p18">
            <a:extLst>
              <a:ext uri="{FF2B5EF4-FFF2-40B4-BE49-F238E27FC236}">
                <a16:creationId xmlns:a16="http://schemas.microsoft.com/office/drawing/2014/main" id="{FA5CA724-CF8B-4E64-8496-258E914A712C}"/>
              </a:ext>
            </a:extLst>
          </p:cNvPr>
          <p:cNvSpPr txBox="1">
            <a:spLocks/>
          </p:cNvSpPr>
          <p:nvPr/>
        </p:nvSpPr>
        <p:spPr>
          <a:xfrm flipH="1">
            <a:off x="5496154" y="3999234"/>
            <a:ext cx="3476395" cy="7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Josefin Sans"/>
              <a:buNone/>
              <a:defRPr sz="1400" b="1" i="0" u="none" strike="noStrike" cap="none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Josefin Sans"/>
              <a:buNone/>
              <a:defRPr sz="1400" b="1" i="0" u="none" strike="noStrike" cap="none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Josefin Sans"/>
              <a:buNone/>
              <a:defRPr sz="1400" b="1" i="0" u="none" strike="noStrike" cap="none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Josefin Sans"/>
              <a:buNone/>
              <a:defRPr sz="1400" b="1" i="0" u="none" strike="noStrike" cap="none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Josefin Sans"/>
              <a:buNone/>
              <a:defRPr sz="1400" b="1" i="0" u="none" strike="noStrike" cap="none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Josefin Sans"/>
              <a:buNone/>
              <a:defRPr sz="1400" b="1" i="0" u="none" strike="noStrike" cap="none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Josefin Sans"/>
              <a:buNone/>
              <a:defRPr sz="1400" b="1" i="0" u="none" strike="noStrike" cap="none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Josefin Sans"/>
              <a:buNone/>
              <a:defRPr sz="1400" b="1" i="0" u="none" strike="noStrike" cap="none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Josefin Sans"/>
              <a:buNone/>
              <a:defRPr sz="1400" b="1" i="0" u="none" strike="noStrike" cap="none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pPr marL="0" indent="0"/>
            <a:r>
              <a:rPr lang="th-TH" sz="2000" dirty="0">
                <a:solidFill>
                  <a:srgbClr val="6F40A8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แผนงานบูรณาการพัฒนารัฐบาลดิจิทัล ประจำปีงบประมาณ พ.ศ. 2564</a:t>
            </a:r>
          </a:p>
        </p:txBody>
      </p:sp>
      <p:sp>
        <p:nvSpPr>
          <p:cNvPr id="24" name="Google Shape;133;p18">
            <a:extLst>
              <a:ext uri="{FF2B5EF4-FFF2-40B4-BE49-F238E27FC236}">
                <a16:creationId xmlns:a16="http://schemas.microsoft.com/office/drawing/2014/main" id="{FE3E82F9-C616-4F7C-9C8A-891C9D80B5C8}"/>
              </a:ext>
            </a:extLst>
          </p:cNvPr>
          <p:cNvSpPr txBox="1">
            <a:spLocks/>
          </p:cNvSpPr>
          <p:nvPr/>
        </p:nvSpPr>
        <p:spPr>
          <a:xfrm>
            <a:off x="4131170" y="3592164"/>
            <a:ext cx="1343700" cy="9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40A8"/>
              </a:buClr>
              <a:buSzPts val="4800"/>
              <a:buFont typeface="Josefin Sans"/>
              <a:buNone/>
              <a:defRPr sz="4800" b="1" i="0" u="none" strike="noStrike" cap="none">
                <a:solidFill>
                  <a:srgbClr val="6F40A8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40A8"/>
              </a:buClr>
              <a:buSzPts val="4800"/>
              <a:buFont typeface="Josefin Sans"/>
              <a:buNone/>
              <a:defRPr sz="4800" b="1" i="0" u="none" strike="noStrike" cap="none">
                <a:solidFill>
                  <a:srgbClr val="6F40A8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40A8"/>
              </a:buClr>
              <a:buSzPts val="4800"/>
              <a:buFont typeface="Josefin Sans"/>
              <a:buNone/>
              <a:defRPr sz="4800" b="1" i="0" u="none" strike="noStrike" cap="none">
                <a:solidFill>
                  <a:srgbClr val="6F40A8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40A8"/>
              </a:buClr>
              <a:buSzPts val="4800"/>
              <a:buFont typeface="Josefin Sans"/>
              <a:buNone/>
              <a:defRPr sz="4800" b="1" i="0" u="none" strike="noStrike" cap="none">
                <a:solidFill>
                  <a:srgbClr val="6F40A8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40A8"/>
              </a:buClr>
              <a:buSzPts val="4800"/>
              <a:buFont typeface="Josefin Sans"/>
              <a:buNone/>
              <a:defRPr sz="4800" b="1" i="0" u="none" strike="noStrike" cap="none">
                <a:solidFill>
                  <a:srgbClr val="6F40A8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40A8"/>
              </a:buClr>
              <a:buSzPts val="4800"/>
              <a:buFont typeface="Josefin Sans"/>
              <a:buNone/>
              <a:defRPr sz="4800" b="1" i="0" u="none" strike="noStrike" cap="none">
                <a:solidFill>
                  <a:srgbClr val="6F40A8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40A8"/>
              </a:buClr>
              <a:buSzPts val="4800"/>
              <a:buFont typeface="Josefin Sans"/>
              <a:buNone/>
              <a:defRPr sz="4800" b="1" i="0" u="none" strike="noStrike" cap="none">
                <a:solidFill>
                  <a:srgbClr val="6F40A8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40A8"/>
              </a:buClr>
              <a:buSzPts val="4800"/>
              <a:buFont typeface="Josefin Sans"/>
              <a:buNone/>
              <a:defRPr sz="4800" b="1" i="0" u="none" strike="noStrike" cap="none">
                <a:solidFill>
                  <a:srgbClr val="6F40A8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40A8"/>
              </a:buClr>
              <a:buSzPts val="4800"/>
              <a:buFont typeface="Josefin Sans"/>
              <a:buNone/>
              <a:defRPr sz="4800" b="1" i="0" u="none" strike="noStrike" cap="none">
                <a:solidFill>
                  <a:srgbClr val="6F40A8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r>
              <a:rPr lang="es" sz="3200" dirty="0"/>
              <a:t>05</a:t>
            </a:r>
          </a:p>
        </p:txBody>
      </p:sp>
      <p:sp>
        <p:nvSpPr>
          <p:cNvPr id="13" name="Google Shape;122;p18">
            <a:extLst>
              <a:ext uri="{FF2B5EF4-FFF2-40B4-BE49-F238E27FC236}">
                <a16:creationId xmlns:a16="http://schemas.microsoft.com/office/drawing/2014/main" id="{DFC61DA3-2255-4A1E-8D35-D96746FAFBC4}"/>
              </a:ext>
            </a:extLst>
          </p:cNvPr>
          <p:cNvSpPr txBox="1">
            <a:spLocks/>
          </p:cNvSpPr>
          <p:nvPr/>
        </p:nvSpPr>
        <p:spPr>
          <a:xfrm flipH="1">
            <a:off x="77809" y="2498785"/>
            <a:ext cx="4080811" cy="584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Josefin Sans"/>
              <a:buNone/>
              <a:defRPr sz="1400" b="1" i="0" u="none" strike="noStrike" cap="none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Josefin Sans"/>
              <a:buNone/>
              <a:defRPr sz="1400" b="1" i="0" u="none" strike="noStrike" cap="none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Josefin Sans"/>
              <a:buNone/>
              <a:defRPr sz="1400" b="1" i="0" u="none" strike="noStrike" cap="none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Josefin Sans"/>
              <a:buNone/>
              <a:defRPr sz="1400" b="1" i="0" u="none" strike="noStrike" cap="none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Josefin Sans"/>
              <a:buNone/>
              <a:defRPr sz="1400" b="1" i="0" u="none" strike="noStrike" cap="none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Josefin Sans"/>
              <a:buNone/>
              <a:defRPr sz="1400" b="1" i="0" u="none" strike="noStrike" cap="none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Josefin Sans"/>
              <a:buNone/>
              <a:defRPr sz="1400" b="1" i="0" u="none" strike="noStrike" cap="none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Josefin Sans"/>
              <a:buNone/>
              <a:defRPr sz="1400" b="1" i="0" u="none" strike="noStrike" cap="none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Josefin Sans"/>
              <a:buNone/>
              <a:defRPr sz="1400" b="1" i="0" u="none" strike="noStrike" cap="none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pPr marL="0" indent="0" algn="r"/>
            <a:endParaRPr lang="th-TH" sz="2400" dirty="0">
              <a:solidFill>
                <a:srgbClr val="6F40A8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 algn="r"/>
            <a:r>
              <a:rPr lang="th-TH" sz="2000" dirty="0">
                <a:solidFill>
                  <a:srgbClr val="6F40A8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นำเสนอโดย </a:t>
            </a:r>
          </a:p>
          <a:p>
            <a:pPr marL="0" indent="0" algn="r"/>
            <a:r>
              <a:rPr lang="th-TH" sz="2400" dirty="0">
                <a:solidFill>
                  <a:srgbClr val="6F40A8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นาย</a:t>
            </a:r>
            <a:r>
              <a:rPr lang="th-TH" sz="2400" dirty="0" err="1">
                <a:solidFill>
                  <a:srgbClr val="6F40A8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ชร</a:t>
            </a:r>
            <a:r>
              <a:rPr lang="th-TH" sz="2400" dirty="0">
                <a:solidFill>
                  <a:srgbClr val="6F40A8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ินท</a:t>
            </a:r>
            <a:r>
              <a:rPr lang="th-TH" sz="2400" dirty="0" err="1">
                <a:solidFill>
                  <a:srgbClr val="6F40A8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ร์</a:t>
            </a:r>
            <a:r>
              <a:rPr lang="th-TH" sz="2400" dirty="0">
                <a:solidFill>
                  <a:srgbClr val="6F40A8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ธีร</a:t>
            </a:r>
            <a:r>
              <a:rPr lang="th-TH" sz="2400" dirty="0" err="1">
                <a:solidFill>
                  <a:srgbClr val="6F40A8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ฐิต</a:t>
            </a:r>
            <a:r>
              <a:rPr lang="th-TH" sz="2400" dirty="0">
                <a:solidFill>
                  <a:srgbClr val="6F40A8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ยางกูร</a:t>
            </a:r>
          </a:p>
          <a:p>
            <a:pPr marL="0" indent="0" algn="r"/>
            <a:r>
              <a:rPr lang="th-TH" sz="2400" dirty="0">
                <a:solidFill>
                  <a:srgbClr val="6F40A8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ผู้อำนวยการฝ่ายขับเคลื่อนรัฐบาลดิจิทัล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E5C9033-0A88-4B6E-8F20-2CDD4354EE7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mtClean="0"/>
              <a:t>20</a:t>
            </a:fld>
            <a:endParaRPr lang="e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BA6CD3-8D67-48FF-A2DB-F8E43DAE47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68" y="263900"/>
            <a:ext cx="8378732" cy="471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2367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E5C9033-0A88-4B6E-8F20-2CDD4354EE7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mtClean="0"/>
              <a:t>21</a:t>
            </a:fld>
            <a:endParaRPr lang="e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554947-F02C-4F5D-B76E-AAA348633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789" y="253417"/>
            <a:ext cx="8255002" cy="464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0240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021FFB9-4377-4F15-9603-13E5A7EDCDD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mtClean="0"/>
              <a:t>22</a:t>
            </a:fld>
            <a:endParaRPr lang="e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B5D0332-8BB5-4794-B412-DDCECAF57E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790" y="234619"/>
            <a:ext cx="8288420" cy="466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6053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99F3DD3-4E48-43A8-8E28-EE5DB96A0CF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mtClean="0"/>
              <a:t>23</a:t>
            </a:fld>
            <a:endParaRPr lang="e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E872E49-82C3-4872-B7FD-7B852408B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63" y="225383"/>
            <a:ext cx="8342637" cy="4692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1642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3F67530-068E-4E20-AD84-EA7D8F47E740}"/>
              </a:ext>
            </a:extLst>
          </p:cNvPr>
          <p:cNvSpPr/>
          <p:nvPr/>
        </p:nvSpPr>
        <p:spPr>
          <a:xfrm>
            <a:off x="818147" y="4288525"/>
            <a:ext cx="7507706" cy="830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E39E60F-F01E-43A4-881C-0C175E69615F}"/>
              </a:ext>
            </a:extLst>
          </p:cNvPr>
          <p:cNvSpPr/>
          <p:nvPr/>
        </p:nvSpPr>
        <p:spPr>
          <a:xfrm>
            <a:off x="818147" y="132352"/>
            <a:ext cx="7567864" cy="830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517DD12-6BC9-498D-A760-AC31714284E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mtClean="0"/>
              <a:t>24</a:t>
            </a:fld>
            <a:endParaRPr lang="e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08CAC43-3D69-4A9F-A30F-CD35266E6C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288"/>
          <a:stretch/>
        </p:blipFill>
        <p:spPr>
          <a:xfrm>
            <a:off x="254471" y="633870"/>
            <a:ext cx="8437081" cy="4340880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4BC11E24-7DE0-4893-810E-6A581DB895A0}"/>
              </a:ext>
            </a:extLst>
          </p:cNvPr>
          <p:cNvSpPr txBox="1">
            <a:spLocks/>
          </p:cNvSpPr>
          <p:nvPr/>
        </p:nvSpPr>
        <p:spPr>
          <a:xfrm>
            <a:off x="254471" y="132352"/>
            <a:ext cx="8635058" cy="69455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(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ร่าง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)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 แผนพัฒนารัฐบาลดิจิทัลของประเทศไทย พ.ศ. 2563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-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 2565</a:t>
            </a:r>
          </a:p>
        </p:txBody>
      </p:sp>
    </p:spTree>
    <p:extLst>
      <p:ext uri="{BB962C8B-B14F-4D97-AF65-F5344CB8AC3E}">
        <p14:creationId xmlns:p14="http://schemas.microsoft.com/office/powerpoint/2010/main" val="27209237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4E2CC5C-3984-40ED-970C-F0150969863B}"/>
              </a:ext>
            </a:extLst>
          </p:cNvPr>
          <p:cNvSpPr/>
          <p:nvPr/>
        </p:nvSpPr>
        <p:spPr>
          <a:xfrm>
            <a:off x="317574" y="174599"/>
            <a:ext cx="8277726" cy="4794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Google Shape;179;p20"/>
          <p:cNvSpPr txBox="1">
            <a:spLocks noGrp="1"/>
          </p:cNvSpPr>
          <p:nvPr>
            <p:ph type="sldNum" idx="12"/>
          </p:nvPr>
        </p:nvSpPr>
        <p:spPr>
          <a:xfrm>
            <a:off x="8595300" y="2303100"/>
            <a:ext cx="548700" cy="53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25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0C92EC-F822-4DF0-AC2A-BCDB64C2F5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74" y="246932"/>
            <a:ext cx="8277726" cy="4649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9619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4E2CC5C-3984-40ED-970C-F0150969863B}"/>
              </a:ext>
            </a:extLst>
          </p:cNvPr>
          <p:cNvSpPr/>
          <p:nvPr/>
        </p:nvSpPr>
        <p:spPr>
          <a:xfrm>
            <a:off x="148590" y="102870"/>
            <a:ext cx="8446710" cy="49563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Google Shape;179;p20"/>
          <p:cNvSpPr txBox="1">
            <a:spLocks noGrp="1"/>
          </p:cNvSpPr>
          <p:nvPr>
            <p:ph type="sldNum" idx="12"/>
          </p:nvPr>
        </p:nvSpPr>
        <p:spPr>
          <a:xfrm>
            <a:off x="8595300" y="2303100"/>
            <a:ext cx="548700" cy="53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26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9700AC-E2CA-46B1-9730-A6649AAC80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529"/>
          <a:stretch/>
        </p:blipFill>
        <p:spPr>
          <a:xfrm>
            <a:off x="252514" y="618379"/>
            <a:ext cx="8597974" cy="43068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BC2D1D-3B57-468B-92C8-B8422B6F1E87}"/>
              </a:ext>
            </a:extLst>
          </p:cNvPr>
          <p:cNvSpPr txBox="1"/>
          <p:nvPr/>
        </p:nvSpPr>
        <p:spPr>
          <a:xfrm>
            <a:off x="-20499" y="218269"/>
            <a:ext cx="9144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th-TH" sz="2000" b="1" dirty="0"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ตัวชี้วัดสำคัญตามแผนพัฒนารัฐบาลดิจิทัลปี </a:t>
            </a:r>
            <a:r>
              <a:rPr lang="en-US" sz="2000" b="1" dirty="0"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2565</a:t>
            </a:r>
            <a:endParaRPr lang="th-TH" sz="2000" b="1" dirty="0"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10184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2D6000D6-CBCF-44FB-B597-F3B0B7A895BB}"/>
              </a:ext>
            </a:extLst>
          </p:cNvPr>
          <p:cNvSpPr/>
          <p:nvPr/>
        </p:nvSpPr>
        <p:spPr>
          <a:xfrm>
            <a:off x="1828800" y="218629"/>
            <a:ext cx="5450305" cy="537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AE6CC2B-128E-4A79-B46D-598E2BCD3A3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mtClean="0"/>
              <a:t>27</a:t>
            </a:fld>
            <a:endParaRPr lang="e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9E48497-F44A-421F-9EE3-0B1075650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2069" y="755929"/>
            <a:ext cx="6099861" cy="416894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96C4703-E9D4-4CBB-B52F-9DB171A3DA58}"/>
              </a:ext>
            </a:extLst>
          </p:cNvPr>
          <p:cNvSpPr/>
          <p:nvPr/>
        </p:nvSpPr>
        <p:spPr>
          <a:xfrm>
            <a:off x="300789" y="218629"/>
            <a:ext cx="85303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4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เป้าหมายสำคัญการปรับเปลี่ยนภาครัฐสู่รัฐบาลดิจิทัลภายใน </a:t>
            </a:r>
            <a:r>
              <a:rPr lang="en-US" sz="24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 </a:t>
            </a:r>
            <a:r>
              <a:rPr lang="th-TH" sz="24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ปี 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1462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42628D5-110A-42C4-96C6-33C34F970484}"/>
              </a:ext>
            </a:extLst>
          </p:cNvPr>
          <p:cNvSpPr/>
          <p:nvPr/>
        </p:nvSpPr>
        <p:spPr>
          <a:xfrm>
            <a:off x="288758" y="198809"/>
            <a:ext cx="8306542" cy="47458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C4D967A-4F32-4BE1-B5D1-80D967813C2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mtClean="0"/>
              <a:t>28</a:t>
            </a:fld>
            <a:endParaRPr lang="e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97C64C8-BDCE-45AB-96BB-CDA69D4EF5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630" y="198809"/>
            <a:ext cx="8226739" cy="474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7514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42628D5-110A-42C4-96C6-33C34F970484}"/>
              </a:ext>
            </a:extLst>
          </p:cNvPr>
          <p:cNvSpPr/>
          <p:nvPr/>
        </p:nvSpPr>
        <p:spPr>
          <a:xfrm>
            <a:off x="288758" y="198809"/>
            <a:ext cx="8306542" cy="47458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C4D967A-4F32-4BE1-B5D1-80D967813C2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mtClean="0"/>
              <a:t>29</a:t>
            </a:fld>
            <a:endParaRPr lang="e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936989-661B-4D26-A3F8-7E4258DA86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505" y="104438"/>
            <a:ext cx="8402795" cy="4949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5108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31"/>
          <p:cNvSpPr txBox="1">
            <a:spLocks noGrp="1"/>
          </p:cNvSpPr>
          <p:nvPr>
            <p:ph type="sldNum" idx="12"/>
          </p:nvPr>
        </p:nvSpPr>
        <p:spPr>
          <a:xfrm>
            <a:off x="8595300" y="2303100"/>
            <a:ext cx="548700" cy="53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3</a:t>
            </a:fld>
            <a:endParaRPr/>
          </a:p>
        </p:txBody>
      </p:sp>
      <p:sp>
        <p:nvSpPr>
          <p:cNvPr id="6" name="Google Shape;130;p18">
            <a:extLst>
              <a:ext uri="{FF2B5EF4-FFF2-40B4-BE49-F238E27FC236}">
                <a16:creationId xmlns:a16="http://schemas.microsoft.com/office/drawing/2014/main" id="{617B0C43-5CCF-4267-93E8-1ACD90FCECED}"/>
              </a:ext>
            </a:extLst>
          </p:cNvPr>
          <p:cNvSpPr txBox="1">
            <a:spLocks/>
          </p:cNvSpPr>
          <p:nvPr/>
        </p:nvSpPr>
        <p:spPr>
          <a:xfrm>
            <a:off x="4424033" y="2139689"/>
            <a:ext cx="985797" cy="864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Josefin Sans"/>
              <a:buNone/>
              <a:defRPr sz="1800" b="1" i="0" u="none" strike="noStrike" cap="none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Josefin Sans"/>
              <a:buNone/>
              <a:defRPr sz="2400" b="1" i="0" u="none" strike="noStrike" cap="none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Josefin Sans"/>
              <a:buNone/>
              <a:defRPr sz="2400" b="1" i="0" u="none" strike="noStrike" cap="none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Josefin Sans"/>
              <a:buNone/>
              <a:defRPr sz="2400" b="1" i="0" u="none" strike="noStrike" cap="none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Josefin Sans"/>
              <a:buNone/>
              <a:defRPr sz="2400" b="1" i="0" u="none" strike="noStrike" cap="none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Josefin Sans"/>
              <a:buNone/>
              <a:defRPr sz="2400" b="1" i="0" u="none" strike="noStrike" cap="none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Josefin Sans"/>
              <a:buNone/>
              <a:defRPr sz="2400" b="1" i="0" u="none" strike="noStrike" cap="none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Josefin Sans"/>
              <a:buNone/>
              <a:defRPr sz="2400" b="1" i="0" u="none" strike="noStrike" cap="none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Josefin Sans"/>
              <a:buNone/>
              <a:defRPr sz="2400" b="1" i="0" u="none" strike="noStrike" cap="none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pPr algn="ctr"/>
            <a:r>
              <a:rPr lang="es" sz="4800" dirty="0">
                <a:solidFill>
                  <a:srgbClr val="6F40A8"/>
                </a:solidFill>
              </a:rPr>
              <a:t>01</a:t>
            </a:r>
          </a:p>
        </p:txBody>
      </p:sp>
      <p:sp>
        <p:nvSpPr>
          <p:cNvPr id="7" name="Google Shape;122;p18">
            <a:extLst>
              <a:ext uri="{FF2B5EF4-FFF2-40B4-BE49-F238E27FC236}">
                <a16:creationId xmlns:a16="http://schemas.microsoft.com/office/drawing/2014/main" id="{740D1FFB-181F-46EF-B53A-F21E07CF6AA3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 flipH="1">
            <a:off x="4544348" y="3141189"/>
            <a:ext cx="3588998" cy="5846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/>
            <a:r>
              <a:rPr lang="th-TH" sz="4000" b="1" dirty="0">
                <a:solidFill>
                  <a:srgbClr val="6F40A8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รัฐบาลดิจิทัล</a:t>
            </a:r>
            <a:r>
              <a:rPr lang="en-US" sz="4000" b="1" dirty="0">
                <a:solidFill>
                  <a:srgbClr val="6F40A8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4000" b="1" dirty="0">
                <a:solidFill>
                  <a:srgbClr val="6F40A8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คือ</a:t>
            </a:r>
            <a:r>
              <a:rPr lang="en-US" sz="4000" b="1" dirty="0">
                <a:solidFill>
                  <a:srgbClr val="6F40A8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4000" b="1" dirty="0">
                <a:solidFill>
                  <a:srgbClr val="6F40A8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อะไร ? </a:t>
            </a:r>
          </a:p>
        </p:txBody>
      </p:sp>
    </p:spTree>
    <p:extLst>
      <p:ext uri="{BB962C8B-B14F-4D97-AF65-F5344CB8AC3E}">
        <p14:creationId xmlns:p14="http://schemas.microsoft.com/office/powerpoint/2010/main" val="40709575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42628D5-110A-42C4-96C6-33C34F970484}"/>
              </a:ext>
            </a:extLst>
          </p:cNvPr>
          <p:cNvSpPr/>
          <p:nvPr/>
        </p:nvSpPr>
        <p:spPr>
          <a:xfrm>
            <a:off x="288758" y="198809"/>
            <a:ext cx="8306542" cy="47458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C4D967A-4F32-4BE1-B5D1-80D967813C2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mtClean="0"/>
              <a:t>30</a:t>
            </a:fld>
            <a:endParaRPr lang="e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BBAD560-565A-42C8-8037-67ED3F0063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230"/>
          <a:stretch/>
        </p:blipFill>
        <p:spPr>
          <a:xfrm>
            <a:off x="156411" y="141856"/>
            <a:ext cx="8438889" cy="477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8031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C4D967A-4F32-4BE1-B5D1-80D967813C2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mtClean="0"/>
              <a:t>31</a:t>
            </a:fld>
            <a:endParaRPr lang="e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4EBD571-E4F2-4682-BEB9-15DE9D2EA6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807"/>
          <a:stretch/>
        </p:blipFill>
        <p:spPr>
          <a:xfrm>
            <a:off x="240632" y="189909"/>
            <a:ext cx="8354668" cy="4875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380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35830F9-AB03-4AD9-B5F5-D43093285733}"/>
              </a:ext>
            </a:extLst>
          </p:cNvPr>
          <p:cNvSpPr/>
          <p:nvPr/>
        </p:nvSpPr>
        <p:spPr>
          <a:xfrm>
            <a:off x="902368" y="231069"/>
            <a:ext cx="4319337" cy="5509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C4D967A-4F32-4BE1-B5D1-80D967813C2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mtClean="0"/>
              <a:t>32</a:t>
            </a:fld>
            <a:endParaRPr lang="e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D1CF17-DC8D-4FA3-8760-DC8DCE7EC1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450" y="231069"/>
            <a:ext cx="8398042" cy="4424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0637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31"/>
          <p:cNvSpPr txBox="1">
            <a:spLocks noGrp="1"/>
          </p:cNvSpPr>
          <p:nvPr>
            <p:ph type="sldNum" idx="12"/>
          </p:nvPr>
        </p:nvSpPr>
        <p:spPr>
          <a:xfrm>
            <a:off x="8595300" y="2303100"/>
            <a:ext cx="548700" cy="53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33</a:t>
            </a:fld>
            <a:endParaRPr/>
          </a:p>
        </p:txBody>
      </p:sp>
      <p:sp>
        <p:nvSpPr>
          <p:cNvPr id="6" name="Google Shape;130;p18">
            <a:extLst>
              <a:ext uri="{FF2B5EF4-FFF2-40B4-BE49-F238E27FC236}">
                <a16:creationId xmlns:a16="http://schemas.microsoft.com/office/drawing/2014/main" id="{617B0C43-5CCF-4267-93E8-1ACD90FCECED}"/>
              </a:ext>
            </a:extLst>
          </p:cNvPr>
          <p:cNvSpPr txBox="1">
            <a:spLocks/>
          </p:cNvSpPr>
          <p:nvPr/>
        </p:nvSpPr>
        <p:spPr>
          <a:xfrm>
            <a:off x="4448096" y="2139689"/>
            <a:ext cx="985797" cy="864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Josefin Sans"/>
              <a:buNone/>
              <a:defRPr sz="1800" b="1" i="0" u="none" strike="noStrike" cap="none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Josefin Sans"/>
              <a:buNone/>
              <a:defRPr sz="2400" b="1" i="0" u="none" strike="noStrike" cap="none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Josefin Sans"/>
              <a:buNone/>
              <a:defRPr sz="2400" b="1" i="0" u="none" strike="noStrike" cap="none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Josefin Sans"/>
              <a:buNone/>
              <a:defRPr sz="2400" b="1" i="0" u="none" strike="noStrike" cap="none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Josefin Sans"/>
              <a:buNone/>
              <a:defRPr sz="2400" b="1" i="0" u="none" strike="noStrike" cap="none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Josefin Sans"/>
              <a:buNone/>
              <a:defRPr sz="2400" b="1" i="0" u="none" strike="noStrike" cap="none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Josefin Sans"/>
              <a:buNone/>
              <a:defRPr sz="2400" b="1" i="0" u="none" strike="noStrike" cap="none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Josefin Sans"/>
              <a:buNone/>
              <a:defRPr sz="2400" b="1" i="0" u="none" strike="noStrike" cap="none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Josefin Sans"/>
              <a:buNone/>
              <a:defRPr sz="2400" b="1" i="0" u="none" strike="noStrike" cap="none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pPr algn="ctr"/>
            <a:r>
              <a:rPr lang="es" sz="4800" dirty="0">
                <a:solidFill>
                  <a:srgbClr val="6F40A8"/>
                </a:solidFill>
              </a:rPr>
              <a:t>05</a:t>
            </a:r>
          </a:p>
        </p:txBody>
      </p:sp>
      <p:sp>
        <p:nvSpPr>
          <p:cNvPr id="7" name="Google Shape;122;p18">
            <a:extLst>
              <a:ext uri="{FF2B5EF4-FFF2-40B4-BE49-F238E27FC236}">
                <a16:creationId xmlns:a16="http://schemas.microsoft.com/office/drawing/2014/main" id="{740D1FFB-181F-46EF-B53A-F21E07CF6AA3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 flipH="1">
            <a:off x="4572000" y="4103714"/>
            <a:ext cx="3705726" cy="5846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/>
            <a:r>
              <a:rPr lang="th-TH" sz="3600" b="1" dirty="0">
                <a:solidFill>
                  <a:srgbClr val="6F40A8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แผนงานบูรณาการพัฒนารัฐบาลดิจิทัล ประจำปีงบประมาณ พ.ศ. 2564</a:t>
            </a:r>
          </a:p>
        </p:txBody>
      </p:sp>
    </p:spTree>
    <p:extLst>
      <p:ext uri="{BB962C8B-B14F-4D97-AF65-F5344CB8AC3E}">
        <p14:creationId xmlns:p14="http://schemas.microsoft.com/office/powerpoint/2010/main" val="14835686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6EB562-D6C3-4F03-8FBB-16414D1F237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mtClean="0"/>
              <a:t>34</a:t>
            </a:fld>
            <a:endParaRPr lang="e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3DEDC5-0B05-44FB-A79F-43F31108FF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801" y="325973"/>
            <a:ext cx="7630397" cy="4222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4190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6EB562-D6C3-4F03-8FBB-16414D1F237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mtClean="0"/>
              <a:t>35</a:t>
            </a:fld>
            <a:endParaRPr lang="e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BD8CF4-2296-40C9-9632-C786DFA6ED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613" y="353121"/>
            <a:ext cx="7632774" cy="4088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1753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CFB4F9-65C7-46B8-BBFC-6F0BCF7F5D7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mtClean="0"/>
              <a:t>36</a:t>
            </a:fld>
            <a:endParaRPr lang="e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957073-A4B2-47BD-A3FD-95E2017A6D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814" y="460535"/>
            <a:ext cx="7758181" cy="42224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205D295-14FC-4A02-B25D-0DE7C9A0FE32}"/>
              </a:ext>
            </a:extLst>
          </p:cNvPr>
          <p:cNvSpPr txBox="1"/>
          <p:nvPr/>
        </p:nvSpPr>
        <p:spPr>
          <a:xfrm>
            <a:off x="4334933" y="4466392"/>
            <a:ext cx="461715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9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จัดประชุมชี้แจงแผนงานบูรณาการรัฐบาลดิจิทัล วันที่ </a:t>
            </a:r>
            <a:r>
              <a:rPr lang="en-US" sz="19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27 </a:t>
            </a:r>
            <a:r>
              <a:rPr lang="th-TH" sz="19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ธ.ค. </a:t>
            </a:r>
            <a:r>
              <a:rPr lang="en-US" sz="19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62 </a:t>
            </a:r>
            <a:r>
              <a:rPr lang="th-TH" sz="19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แก่หน่วยงานรัฐ</a:t>
            </a:r>
          </a:p>
        </p:txBody>
      </p:sp>
    </p:spTree>
    <p:extLst>
      <p:ext uri="{BB962C8B-B14F-4D97-AF65-F5344CB8AC3E}">
        <p14:creationId xmlns:p14="http://schemas.microsoft.com/office/powerpoint/2010/main" val="18290828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DC70AF-ED20-4CEE-8FDB-8D691B17EC5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mtClean="0"/>
              <a:t>37</a:t>
            </a:fld>
            <a:endParaRPr lang="e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E052CC-FD90-4C72-8939-4CC9E61E8C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912" y="444546"/>
            <a:ext cx="6604176" cy="425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3263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E59610-BB1A-4EC9-85F2-EB0CDB9551E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mtClean="0"/>
              <a:t>38</a:t>
            </a:fld>
            <a:endParaRPr lang="e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6C3DBF-3762-4676-9A69-6A7B2604B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647" y="345741"/>
            <a:ext cx="7900706" cy="4452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3641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35188B-E745-4408-B600-434BEB3C6B6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mtClean="0"/>
              <a:t>39</a:t>
            </a:fld>
            <a:endParaRPr lang="e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C33428-1ECA-49C7-9B25-394BBED34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605" y="248456"/>
            <a:ext cx="7158789" cy="4646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3916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9"/>
          <p:cNvSpPr txBox="1">
            <a:spLocks noGrp="1"/>
          </p:cNvSpPr>
          <p:nvPr>
            <p:ph type="sldNum" idx="12"/>
          </p:nvPr>
        </p:nvSpPr>
        <p:spPr>
          <a:xfrm>
            <a:off x="8595300" y="2303100"/>
            <a:ext cx="548700" cy="53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4</a:t>
            </a:fld>
            <a:endParaRPr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E6A0B997-E766-4D4E-AEF0-19D7A0E0AFA9}"/>
              </a:ext>
            </a:extLst>
          </p:cNvPr>
          <p:cNvSpPr/>
          <p:nvPr/>
        </p:nvSpPr>
        <p:spPr>
          <a:xfrm>
            <a:off x="788670" y="941360"/>
            <a:ext cx="7486649" cy="2100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“รัฐบาลดิจิทัล”  </a:t>
            </a:r>
          </a:p>
          <a:p>
            <a:endParaRPr lang="th-TH" sz="105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หมายถึง  การนําเทคโนโลยีดิจิทัลมาใช้เป็นเครื่องมือในการบริหารงานภาครัฐและการบริการสาธารณะ  </a:t>
            </a:r>
            <a:b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โดยปรับปรุงการบริหารจัดการและบูรณาการข้อมูลภาครัฐและ</a:t>
            </a:r>
            <a:r>
              <a:rPr lang="th-TH" sz="20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การทํางาน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ให้มีความสอดคล้องและเชื่อมโยง</a:t>
            </a:r>
            <a:b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เข้าด้วยกันอย่างมั่นคงปลอดภัยและมีธรรมาภิบาล  เพื่อเพิ่มประสิทธิภาพและอํานวยความสะดวก</a:t>
            </a:r>
            <a:b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ในการให้บริการประชาชน ในการเปิดเผยข้อมูลภาครัฐต่อสาธารณชน  และสร้างการมีส่วนร่วมของทุกภาคส่วน 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66A83E67-1DCE-4D2E-8389-234F847E2C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7796" y="3119174"/>
            <a:ext cx="3908396" cy="1029678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37EFD2A-05D3-4515-A0A6-74504CD97829}"/>
              </a:ext>
            </a:extLst>
          </p:cNvPr>
          <p:cNvSpPr/>
          <p:nvPr/>
        </p:nvSpPr>
        <p:spPr>
          <a:xfrm>
            <a:off x="5000625" y="4102980"/>
            <a:ext cx="334136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อ้างอิงตามพระราชบัญญัติการบริหารงานและการให้บริการภาครัฐผ่านระบบดิจิทัล พ.ศ. 2562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624640-D885-44E6-9766-6639297AABD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mtClean="0"/>
              <a:t>40</a:t>
            </a:fld>
            <a:endParaRPr lang="e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6DEE52-3210-4984-8258-F6A16AEB9E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660" y="351761"/>
            <a:ext cx="7596679" cy="443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0765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C96B76-52D7-42B7-B70D-05420D4332B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mtClean="0"/>
              <a:t>41</a:t>
            </a:fld>
            <a:endParaRPr lang="e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019EAD-64B6-4823-87E7-D83309A289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895" y="323352"/>
            <a:ext cx="7700210" cy="4496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0486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F3569EE-D8A8-41DD-8B81-CEC157173F5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mtClean="0"/>
              <a:t>42</a:t>
            </a:fld>
            <a:endParaRPr lang="e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5DB594-F93C-42A2-A079-D7E07B17EF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9884" y="374977"/>
            <a:ext cx="6455271" cy="4393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5142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340976A-E49A-4251-8506-9537A5676B6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mtClean="0"/>
              <a:t>43</a:t>
            </a:fld>
            <a:endParaRPr lang="e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674618-186C-477D-BD9B-2850DA3F5D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311" y="550659"/>
            <a:ext cx="7615989" cy="404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5478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C4D967A-4F32-4BE1-B5D1-80D967813C2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mtClean="0"/>
              <a:t>44</a:t>
            </a:fld>
            <a:endParaRPr lang="e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491904-17C7-482C-99BB-C4E31FF8C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9715" y="892461"/>
            <a:ext cx="2555885" cy="25558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748E81-6671-4B31-92ED-7902D399050C}"/>
              </a:ext>
            </a:extLst>
          </p:cNvPr>
          <p:cNvSpPr txBox="1"/>
          <p:nvPr/>
        </p:nvSpPr>
        <p:spPr>
          <a:xfrm>
            <a:off x="1815212" y="3448346"/>
            <a:ext cx="2144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เอกสารประกอบการประชุม</a:t>
            </a:r>
            <a:endParaRPr lang="en-US" sz="1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E6F667-F9E9-43B2-827D-0FF8B5DFB9E2}"/>
              </a:ext>
            </a:extLst>
          </p:cNvPr>
          <p:cNvSpPr txBox="1"/>
          <p:nvPr/>
        </p:nvSpPr>
        <p:spPr>
          <a:xfrm>
            <a:off x="4718755" y="3448346"/>
            <a:ext cx="31044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แบบสอบถามความคิดเห็นต่อ</a:t>
            </a:r>
          </a:p>
          <a:p>
            <a:pPr algn="ctr"/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(ร่าง) แผนพัฒนารัฐบาลดิจิทัลของประเทศไทย </a:t>
            </a:r>
            <a:endParaRPr lang="en-US" sz="1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พ.ศ. </a:t>
            </a:r>
            <a:r>
              <a:rPr lang="en-US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2563 - 2565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7206884-FA3D-4E5F-80A3-7E248FCA55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9427" y="1018853"/>
            <a:ext cx="2303099" cy="230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7366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30"/>
          <p:cNvSpPr txBox="1">
            <a:spLocks noGrp="1"/>
          </p:cNvSpPr>
          <p:nvPr>
            <p:ph type="subTitle" idx="1"/>
          </p:nvPr>
        </p:nvSpPr>
        <p:spPr>
          <a:xfrm>
            <a:off x="2221525" y="2972065"/>
            <a:ext cx="2776800" cy="53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buClr>
                <a:schemeClr val="dk1"/>
              </a:buClr>
              <a:buSzPts val="1100"/>
            </a:pPr>
            <a:r>
              <a:rPr lang="th-TH" sz="4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ขอบคุณครับ</a:t>
            </a:r>
            <a:endParaRPr sz="4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75" name="Google Shape;575;p30"/>
          <p:cNvSpPr txBox="1">
            <a:spLocks noGrp="1"/>
          </p:cNvSpPr>
          <p:nvPr>
            <p:ph type="sldNum" idx="12"/>
          </p:nvPr>
        </p:nvSpPr>
        <p:spPr>
          <a:xfrm>
            <a:off x="8595300" y="2303100"/>
            <a:ext cx="548700" cy="53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45</a:t>
            </a:fld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BE1D30-7B06-4700-AFAF-969241F780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2838" y="1431757"/>
            <a:ext cx="3182462" cy="3290637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31"/>
          <p:cNvSpPr txBox="1">
            <a:spLocks noGrp="1"/>
          </p:cNvSpPr>
          <p:nvPr>
            <p:ph type="sldNum" idx="12"/>
          </p:nvPr>
        </p:nvSpPr>
        <p:spPr>
          <a:xfrm>
            <a:off x="8595300" y="2303100"/>
            <a:ext cx="548700" cy="53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46</a:t>
            </a:fld>
            <a:endParaRPr/>
          </a:p>
        </p:txBody>
      </p:sp>
      <p:sp>
        <p:nvSpPr>
          <p:cNvPr id="582" name="Google Shape;582;p31"/>
          <p:cNvSpPr txBox="1">
            <a:spLocks noGrp="1"/>
          </p:cNvSpPr>
          <p:nvPr>
            <p:ph type="ctrTitle"/>
          </p:nvPr>
        </p:nvSpPr>
        <p:spPr>
          <a:xfrm flipH="1">
            <a:off x="3821251" y="843265"/>
            <a:ext cx="39891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Backup</a:t>
            </a:r>
            <a:endParaRPr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041936-F92B-4DFA-8A53-798EBDD91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289508" y="4776052"/>
            <a:ext cx="2057400" cy="273844"/>
          </a:xfrm>
        </p:spPr>
        <p:txBody>
          <a:bodyPr/>
          <a:lstStyle/>
          <a:p>
            <a:pPr defTabSz="685800">
              <a:buClrTx/>
              <a:defRPr/>
            </a:pPr>
            <a:fld id="{C5E50D61-603C-4051-9299-6397ABA8559B}" type="slidenum">
              <a:rPr lang="th-TH" sz="900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Cordia New" panose="020B0304020202020204"/>
              </a:rPr>
              <a:pPr defTabSz="685800">
                <a:buClrTx/>
                <a:defRPr/>
              </a:pPr>
              <a:t>47</a:t>
            </a:fld>
            <a:endParaRPr lang="th-TH" sz="900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Cordia New" panose="020B030402020202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4758F1-3729-40DF-8003-22EAC755C9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33" t="32034" r="19557" b="41072"/>
          <a:stretch/>
        </p:blipFill>
        <p:spPr>
          <a:xfrm>
            <a:off x="-2422" y="1253411"/>
            <a:ext cx="9102568" cy="23081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967A4F-8A1F-4549-97A4-03B25AB2CA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734" t="22998" r="27056" b="27838"/>
          <a:stretch/>
        </p:blipFill>
        <p:spPr>
          <a:xfrm>
            <a:off x="7311810" y="3480424"/>
            <a:ext cx="1788336" cy="16457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757BFE-C7B0-4127-A404-EBE45EA2A2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201" t="22997" r="32984" b="29237"/>
          <a:stretch/>
        </p:blipFill>
        <p:spPr>
          <a:xfrm>
            <a:off x="2071503" y="3529000"/>
            <a:ext cx="2057402" cy="16097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7771FD2-EADB-4689-BD2D-06B9272ACFE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935" t="20873" r="43146" b="32249"/>
          <a:stretch/>
        </p:blipFill>
        <p:spPr>
          <a:xfrm>
            <a:off x="5630371" y="3503385"/>
            <a:ext cx="1698809" cy="16353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5FC8D8D-F71A-434D-BC96-AED35CBE3E8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0645" t="33541" r="40078" b="38821"/>
          <a:stretch/>
        </p:blipFill>
        <p:spPr>
          <a:xfrm flipH="1">
            <a:off x="10391" y="3537693"/>
            <a:ext cx="2057402" cy="16123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E2EAFAE-32E0-41EA-A8CB-003CE32AD79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8226" t="28807" r="49296" b="41456"/>
          <a:stretch/>
        </p:blipFill>
        <p:spPr>
          <a:xfrm>
            <a:off x="4072826" y="3516026"/>
            <a:ext cx="1543823" cy="1612366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21C9020F-84B9-4B1C-935E-D99A501B6AE3}"/>
              </a:ext>
            </a:extLst>
          </p:cNvPr>
          <p:cNvSpPr txBox="1">
            <a:spLocks/>
          </p:cNvSpPr>
          <p:nvPr/>
        </p:nvSpPr>
        <p:spPr>
          <a:xfrm>
            <a:off x="-2422" y="17370"/>
            <a:ext cx="9144000" cy="365023"/>
          </a:xfrm>
          <a:prstGeom prst="rect">
            <a:avLst/>
          </a:prstGeom>
          <a:solidFill>
            <a:srgbClr val="002060"/>
          </a:solidFill>
        </p:spPr>
        <p:txBody>
          <a:bodyPr vert="horz" lIns="68580" tIns="34290" rIns="68580" bIns="3429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buClrTx/>
              <a:defRPr/>
            </a:pPr>
            <a:r>
              <a:rPr lang="th-TH" sz="2400" b="1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การประชุมเชิงปฏิบัติการ</a:t>
            </a:r>
            <a:r>
              <a:rPr lang="en-US" sz="2400" b="1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400" b="1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จัดทำ (ร่าง) กรอบแผนพัฒนารัฐบาลดิจิทัล พ.ศ.  2562-2565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12C9CD0-4866-497E-A133-E45A5D8B0E24}"/>
              </a:ext>
            </a:extLst>
          </p:cNvPr>
          <p:cNvSpPr/>
          <p:nvPr/>
        </p:nvSpPr>
        <p:spPr>
          <a:xfrm>
            <a:off x="198601" y="514869"/>
            <a:ext cx="874195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  <a:defRPr/>
            </a:pPr>
            <a:r>
              <a:rPr lang="th-TH" sz="2100" b="1" kern="1200" dirty="0">
                <a:solidFill>
                  <a:prstClr val="black"/>
                </a:solidFill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การประชุมเชิงปฏิบัติการเพื่อจัดทำร่างกรอบแผนพัฒนารัฐบาลดิจิทัล</a:t>
            </a:r>
            <a:r>
              <a:rPr lang="th-TH" sz="2100" kern="1200" dirty="0">
                <a:solidFill>
                  <a:prstClr val="black"/>
                </a:solidFill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จากกลุ่มหน่วยงานภาครัฐกว่า </a:t>
            </a:r>
            <a:r>
              <a:rPr lang="en-US" sz="2100" kern="1200" dirty="0">
                <a:solidFill>
                  <a:prstClr val="black"/>
                </a:solidFill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20 </a:t>
            </a:r>
            <a:r>
              <a:rPr lang="th-TH" sz="2100" kern="1200" dirty="0">
                <a:solidFill>
                  <a:prstClr val="black"/>
                </a:solidFill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หน่วยงาน </a:t>
            </a:r>
            <a:r>
              <a:rPr lang="en-US" sz="2100" kern="1200" dirty="0">
                <a:solidFill>
                  <a:prstClr val="black"/>
                </a:solidFill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(</a:t>
            </a:r>
            <a:r>
              <a:rPr lang="th-TH" sz="2100" kern="1200" dirty="0">
                <a:solidFill>
                  <a:prstClr val="black"/>
                </a:solidFill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สภาพัฒน์ฯ</a:t>
            </a:r>
            <a:r>
              <a:rPr lang="en-US" sz="2100" kern="1200" dirty="0">
                <a:solidFill>
                  <a:prstClr val="black"/>
                </a:solidFill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, </a:t>
            </a:r>
            <a:r>
              <a:rPr lang="th-TH" sz="2100" kern="1200" dirty="0">
                <a:solidFill>
                  <a:prstClr val="black"/>
                </a:solidFill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สดช.</a:t>
            </a:r>
            <a:r>
              <a:rPr lang="en-US" sz="2100" kern="1200" dirty="0">
                <a:solidFill>
                  <a:prstClr val="black"/>
                </a:solidFill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, </a:t>
            </a:r>
            <a:r>
              <a:rPr lang="th-TH" sz="2100" kern="1200" dirty="0">
                <a:solidFill>
                  <a:prstClr val="black"/>
                </a:solidFill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กพร.</a:t>
            </a:r>
            <a:r>
              <a:rPr lang="en-US" sz="2100" kern="1200" dirty="0">
                <a:solidFill>
                  <a:prstClr val="black"/>
                </a:solidFill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,</a:t>
            </a:r>
            <a:r>
              <a:rPr lang="th-TH" sz="2100" kern="1200" dirty="0">
                <a:solidFill>
                  <a:prstClr val="black"/>
                </a:solidFill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สถิติแห่งชาติ</a:t>
            </a:r>
            <a:r>
              <a:rPr lang="en-US" sz="2100" kern="1200" dirty="0">
                <a:solidFill>
                  <a:prstClr val="black"/>
                </a:solidFill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,</a:t>
            </a:r>
            <a:r>
              <a:rPr lang="th-TH" sz="2100" kern="1200" dirty="0">
                <a:solidFill>
                  <a:prstClr val="black"/>
                </a:solidFill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</a:t>
            </a:r>
            <a:r>
              <a:rPr lang="en-US" sz="2100" kern="1200" dirty="0">
                <a:solidFill>
                  <a:prstClr val="black"/>
                </a:solidFill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NECTEC, ETDA, </a:t>
            </a:r>
            <a:r>
              <a:rPr lang="th-TH" sz="2100" kern="1200" dirty="0">
                <a:solidFill>
                  <a:prstClr val="black"/>
                </a:solidFill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แบงค์ชาติ</a:t>
            </a:r>
            <a:r>
              <a:rPr lang="en-US" sz="2100" kern="1200" dirty="0">
                <a:solidFill>
                  <a:prstClr val="black"/>
                </a:solidFill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</a:t>
            </a:r>
            <a:r>
              <a:rPr lang="th-TH" sz="2100" kern="1200" dirty="0">
                <a:solidFill>
                  <a:prstClr val="black"/>
                </a:solidFill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เป็นต้น</a:t>
            </a:r>
            <a:r>
              <a:rPr lang="en-US" sz="2100" kern="1200" dirty="0">
                <a:solidFill>
                  <a:prstClr val="black"/>
                </a:solidFill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) </a:t>
            </a:r>
            <a:endParaRPr lang="th-TH" sz="2100" kern="1200" dirty="0">
              <a:solidFill>
                <a:prstClr val="black"/>
              </a:solidFill>
              <a:latin typeface="Calibri" panose="020F0502020204030204"/>
              <a:ea typeface="+mn-ea"/>
              <a:cs typeface="Cordia New" panose="020B0304020202020204"/>
            </a:endParaRP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50DC51A2-179D-4D85-9B3A-CA1F8F328BEC}"/>
              </a:ext>
            </a:extLst>
          </p:cNvPr>
          <p:cNvSpPr txBox="1">
            <a:spLocks/>
          </p:cNvSpPr>
          <p:nvPr/>
        </p:nvSpPr>
        <p:spPr>
          <a:xfrm>
            <a:off x="8561850" y="0"/>
            <a:ext cx="582150" cy="242888"/>
          </a:xfrm>
          <a:prstGeom prst="rect">
            <a:avLst/>
          </a:prstGeom>
          <a:ln>
            <a:noFill/>
          </a:ln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fld id="{5ECDF48D-6EB9-4F54-8394-15E04A5B7999}" type="slidenum">
              <a:rPr lang="th-TH" sz="1500" b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pPr algn="ctr" defTabSz="685800">
                <a:defRPr/>
              </a:pPr>
              <a:t>47</a:t>
            </a:fld>
            <a:endParaRPr lang="th-TH" sz="15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86987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BD7A8BB-B87B-46DA-98F6-DD8B8145F6DD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8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D0BE4784-C4D0-4604-B347-0484A362086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365023"/>
          </a:xfrm>
          <a:prstGeom prst="rect">
            <a:avLst/>
          </a:prstGeom>
          <a:solidFill>
            <a:srgbClr val="002060"/>
          </a:solidFill>
        </p:spPr>
        <p:txBody>
          <a:bodyPr vert="horz" lIns="68580" tIns="34290" rIns="68580" bIns="3429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buClrTx/>
              <a:defRPr/>
            </a:pPr>
            <a:r>
              <a:rPr lang="th-TH" sz="2400" b="1" dirty="0">
                <a:solidFill>
                  <a:prstClr val="white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ผลสรุปวิสทัยทัศน์จากประชุมเชิงปฏิบัติการกับหน่วยงานภาครัฐกว่า </a:t>
            </a:r>
            <a:r>
              <a:rPr lang="en-US" sz="2400" b="1" dirty="0">
                <a:solidFill>
                  <a:prstClr val="white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20 </a:t>
            </a:r>
            <a:r>
              <a:rPr lang="th-TH" sz="2400" b="1" dirty="0">
                <a:solidFill>
                  <a:prstClr val="white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หน่วยงาน</a:t>
            </a:r>
            <a:r>
              <a:rPr lang="en-US" sz="2400" b="1" dirty="0">
                <a:solidFill>
                  <a:prstClr val="white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endParaRPr lang="th-TH" sz="2400" dirty="0">
              <a:solidFill>
                <a:prstClr val="white"/>
              </a:solidFill>
              <a:latin typeface="Calibri Light" panose="020F0302020204030204"/>
              <a:cs typeface="Angsana New" panose="02020603050405020304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357E1A9-3D49-4AD0-98A7-B6184069DC2B}"/>
              </a:ext>
            </a:extLst>
          </p:cNvPr>
          <p:cNvSpPr/>
          <p:nvPr/>
        </p:nvSpPr>
        <p:spPr>
          <a:xfrm>
            <a:off x="702311" y="3219962"/>
            <a:ext cx="5036702" cy="511617"/>
          </a:xfrm>
          <a:prstGeom prst="roundRect">
            <a:avLst>
              <a:gd name="adj" fmla="val 0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2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th-TH" sz="1500" b="1" kern="1200" dirty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เป็นรัฐบาลที่สามารถตอบโจทย์การให้บริการกับประชาชน ว่องไว เชื่อมั่น สะดวก ไม่แพง </a:t>
            </a:r>
            <a:br>
              <a:rPr lang="th-TH" sz="1500" b="1" kern="1200" dirty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1500" b="1" kern="1200" dirty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ด้วยการแลกเปลี่ยนและเชื่อมโยงข้อมูลที่ปลอดภัยและถูกต้อง</a:t>
            </a:r>
            <a:endParaRPr lang="en-US" sz="1500" b="1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2CB38F4-4C3B-4D51-9914-82CF10536189}"/>
              </a:ext>
            </a:extLst>
          </p:cNvPr>
          <p:cNvSpPr/>
          <p:nvPr/>
        </p:nvSpPr>
        <p:spPr>
          <a:xfrm>
            <a:off x="702311" y="3778792"/>
            <a:ext cx="5043859" cy="263203"/>
          </a:xfrm>
          <a:prstGeom prst="roundRect">
            <a:avLst>
              <a:gd name="adj" fmla="val 0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2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th-TH" sz="1500" b="1" kern="1200" dirty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รัฐบาลดิจิทัลเพื่อประชาชน</a:t>
            </a:r>
            <a:endParaRPr lang="en-US" sz="1500" b="1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5C46727-A7DF-452D-B98E-CEA576AE6D91}"/>
              </a:ext>
            </a:extLst>
          </p:cNvPr>
          <p:cNvSpPr/>
          <p:nvPr/>
        </p:nvSpPr>
        <p:spPr>
          <a:xfrm>
            <a:off x="702311" y="4106992"/>
            <a:ext cx="5043859" cy="280150"/>
          </a:xfrm>
          <a:prstGeom prst="roundRect">
            <a:avLst>
              <a:gd name="adj" fmla="val 0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2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th-TH" sz="1500" b="1" kern="1200" dirty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ประเทศไทยให้บริการดิจิทัลภาครัฐที่น่าเชื่อถือและทั่วถึงทุกภาคส่วน</a:t>
            </a:r>
            <a:endParaRPr lang="en-US" sz="1500" b="1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90ADE8C-A82A-436C-AFB7-75246CFB5FBE}"/>
              </a:ext>
            </a:extLst>
          </p:cNvPr>
          <p:cNvSpPr/>
          <p:nvPr/>
        </p:nvSpPr>
        <p:spPr>
          <a:xfrm>
            <a:off x="690350" y="4439447"/>
            <a:ext cx="5054994" cy="264296"/>
          </a:xfrm>
          <a:prstGeom prst="roundRect">
            <a:avLst>
              <a:gd name="adj" fmla="val 0"/>
            </a:avLst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bg2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th-TH" sz="1500" b="1" kern="1200" dirty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รัฐบาลที่ให้บริการแบบง่ายผ่านระบบดิจิทัล ด้วยความมั่นคงปลอดภัย ใช้ข้อมูลได้อย่างไร้รอยต่อ</a:t>
            </a:r>
            <a:endParaRPr lang="en-US" sz="1500" b="1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D98DCB3-21D7-4B5B-A62B-D47FC908D6C4}"/>
              </a:ext>
            </a:extLst>
          </p:cNvPr>
          <p:cNvSpPr/>
          <p:nvPr/>
        </p:nvSpPr>
        <p:spPr>
          <a:xfrm>
            <a:off x="690349" y="4760988"/>
            <a:ext cx="5047838" cy="298311"/>
          </a:xfrm>
          <a:prstGeom prst="roundRect">
            <a:avLst>
              <a:gd name="adj" fmla="val 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2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th-TH" sz="1500" b="1" kern="1200" dirty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รัฐบาลดิจิทัลชั้นนำที่โปร่งใสเพื่อการบริการประชาชนแบบครบวงจร</a:t>
            </a:r>
            <a:endParaRPr lang="en-US" sz="1500" b="1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F64800B-A19B-4E33-9208-E3D05F16A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C5E50D61-603C-4051-9299-6397ABA8559B}" type="slidenum">
              <a:rPr lang="th-TH" sz="900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Cordia New" panose="020B0304020202020204"/>
              </a:rPr>
              <a:pPr defTabSz="685800">
                <a:buClrTx/>
                <a:defRPr/>
              </a:pPr>
              <a:t>48</a:t>
            </a:fld>
            <a:endParaRPr lang="th-TH" sz="900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Cordia New" panose="020B030402020202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40223A-67DB-4470-96B7-A1D4406F8C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1" t="6438" r="2500" b="6574"/>
          <a:stretch/>
        </p:blipFill>
        <p:spPr>
          <a:xfrm>
            <a:off x="21076" y="372093"/>
            <a:ext cx="9122924" cy="2709935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8B1BEBD-AC1E-4EC9-B4E4-11723F8A603B}"/>
              </a:ext>
            </a:extLst>
          </p:cNvPr>
          <p:cNvSpPr/>
          <p:nvPr/>
        </p:nvSpPr>
        <p:spPr>
          <a:xfrm>
            <a:off x="5817355" y="3299995"/>
            <a:ext cx="3326645" cy="207749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57175" indent="-257175" defTabSz="685800">
              <a:buClrTx/>
              <a:buFont typeface="Wingdings" panose="05000000000000000000" pitchFamily="2" charset="2"/>
              <a:buChar char="ü"/>
              <a:defRPr/>
            </a:pPr>
            <a:r>
              <a:rPr lang="th-TH" sz="1425" b="1" kern="1200" dirty="0">
                <a:solidFill>
                  <a:prstClr val="black"/>
                </a:solidFill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ข้อมูล </a:t>
            </a:r>
            <a:r>
              <a:rPr lang="en-US" sz="1425" kern="1200" dirty="0">
                <a:solidFill>
                  <a:prstClr val="black"/>
                </a:solidFill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(Data Catalog, </a:t>
            </a:r>
            <a:r>
              <a:rPr lang="th-TH" sz="1425" kern="1200" dirty="0">
                <a:solidFill>
                  <a:prstClr val="black"/>
                </a:solidFill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การบูรณาการข้อมูล</a:t>
            </a:r>
            <a:r>
              <a:rPr lang="en-US" sz="1425" kern="1200" dirty="0">
                <a:solidFill>
                  <a:prstClr val="black"/>
                </a:solidFill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,</a:t>
            </a:r>
            <a:r>
              <a:rPr lang="th-TH" sz="1425" kern="1200" dirty="0">
                <a:solidFill>
                  <a:prstClr val="black"/>
                </a:solidFill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ข้อมูลเปิดภาครัฐ</a:t>
            </a:r>
            <a:r>
              <a:rPr lang="en-US" sz="1425" kern="1200" dirty="0">
                <a:solidFill>
                  <a:prstClr val="black"/>
                </a:solidFill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)</a:t>
            </a:r>
            <a:endParaRPr lang="th-TH" sz="1425" kern="1200" dirty="0">
              <a:solidFill>
                <a:prstClr val="black"/>
              </a:solidFill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  <a:p>
            <a:pPr marL="257175" indent="-257175" defTabSz="685800">
              <a:buClrTx/>
              <a:buFont typeface="Wingdings" panose="05000000000000000000" pitchFamily="2" charset="2"/>
              <a:buChar char="ü"/>
              <a:defRPr/>
            </a:pPr>
            <a:r>
              <a:rPr lang="th-TH" sz="1425" b="1" kern="1200" dirty="0">
                <a:solidFill>
                  <a:prstClr val="black"/>
                </a:solidFill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แพลตฟอร์มดิจิทัลกลางของประเทศ </a:t>
            </a:r>
            <a:r>
              <a:rPr lang="en-US" sz="1425" kern="1200" dirty="0">
                <a:solidFill>
                  <a:prstClr val="black"/>
                </a:solidFill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(</a:t>
            </a:r>
            <a:r>
              <a:rPr lang="th-TH" sz="1425" kern="1200" dirty="0">
                <a:solidFill>
                  <a:prstClr val="black"/>
                </a:solidFill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ช่องทางการเข้าถึงข้อมูลระหว่างหน่วยงาน</a:t>
            </a:r>
            <a:r>
              <a:rPr lang="en-US" sz="1425" kern="1200" dirty="0">
                <a:solidFill>
                  <a:prstClr val="black"/>
                </a:solidFill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,</a:t>
            </a:r>
            <a:r>
              <a:rPr lang="th-TH" sz="1425" kern="1200" dirty="0">
                <a:solidFill>
                  <a:prstClr val="black"/>
                </a:solidFill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โครงสร้างพื้นฐานที่มั่นคงปลอดภัย</a:t>
            </a:r>
            <a:r>
              <a:rPr lang="en-US" sz="1425" kern="1200" dirty="0">
                <a:solidFill>
                  <a:prstClr val="black"/>
                </a:solidFill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)</a:t>
            </a:r>
            <a:endParaRPr lang="th-TH" sz="1425" b="1" kern="1200" dirty="0">
              <a:solidFill>
                <a:prstClr val="black"/>
              </a:solidFill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  <a:p>
            <a:pPr marL="257175" indent="-257175" defTabSz="685800">
              <a:buClrTx/>
              <a:buFont typeface="Wingdings" panose="05000000000000000000" pitchFamily="2" charset="2"/>
              <a:buChar char="ü"/>
              <a:defRPr/>
            </a:pPr>
            <a:r>
              <a:rPr lang="th-TH" sz="1425" b="1" kern="1200" dirty="0">
                <a:solidFill>
                  <a:prstClr val="black"/>
                </a:solidFill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กระบวนการทำงานของรัฐ </a:t>
            </a:r>
            <a:r>
              <a:rPr lang="en-US" sz="1425" kern="1200" dirty="0">
                <a:solidFill>
                  <a:prstClr val="black"/>
                </a:solidFill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(</a:t>
            </a:r>
            <a:r>
              <a:rPr lang="th-TH" sz="1425" kern="1200" dirty="0">
                <a:solidFill>
                  <a:prstClr val="black"/>
                </a:solidFill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ความมีส่วนร่วมของประชาชน</a:t>
            </a:r>
            <a:r>
              <a:rPr lang="en-US" sz="1425" kern="1200" dirty="0">
                <a:solidFill>
                  <a:prstClr val="black"/>
                </a:solidFill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,</a:t>
            </a:r>
            <a:r>
              <a:rPr lang="th-TH" sz="1425" kern="1200" dirty="0">
                <a:solidFill>
                  <a:prstClr val="black"/>
                </a:solidFill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การบริหารงานแบบแยกส่วน</a:t>
            </a:r>
            <a:r>
              <a:rPr lang="en-US" sz="1425" kern="1200" dirty="0">
                <a:solidFill>
                  <a:prstClr val="black"/>
                </a:solidFill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, LEAN Process)</a:t>
            </a:r>
            <a:endParaRPr lang="th-TH" sz="1425" kern="1200" dirty="0">
              <a:solidFill>
                <a:prstClr val="black"/>
              </a:solidFill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  <a:p>
            <a:pPr marL="257175" indent="-257175" defTabSz="685800">
              <a:buClrTx/>
              <a:buFont typeface="Wingdings" panose="05000000000000000000" pitchFamily="2" charset="2"/>
              <a:buChar char="ü"/>
              <a:defRPr/>
            </a:pPr>
            <a:r>
              <a:rPr lang="th-TH" sz="1425" b="1" kern="1200" dirty="0">
                <a:solidFill>
                  <a:prstClr val="black"/>
                </a:solidFill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ทักษะบุคลากร </a:t>
            </a:r>
            <a:r>
              <a:rPr lang="en-US" sz="1425" kern="1200" dirty="0">
                <a:solidFill>
                  <a:prstClr val="black"/>
                </a:solidFill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(</a:t>
            </a:r>
            <a:r>
              <a:rPr lang="th-TH" sz="1425" kern="1200" dirty="0">
                <a:solidFill>
                  <a:prstClr val="black"/>
                </a:solidFill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ทัศนคติ</a:t>
            </a:r>
            <a:r>
              <a:rPr lang="en-US" sz="1425" kern="1200" dirty="0">
                <a:solidFill>
                  <a:prstClr val="black"/>
                </a:solidFill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, </a:t>
            </a:r>
            <a:r>
              <a:rPr lang="th-TH" sz="1425" kern="1200" dirty="0">
                <a:solidFill>
                  <a:prstClr val="black"/>
                </a:solidFill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ตำแหน่งงาน</a:t>
            </a:r>
            <a:r>
              <a:rPr lang="en-US" sz="1425" kern="1200" dirty="0">
                <a:solidFill>
                  <a:prstClr val="black"/>
                </a:solidFill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,</a:t>
            </a:r>
            <a:r>
              <a:rPr lang="th-TH" sz="1425" kern="1200" dirty="0">
                <a:solidFill>
                  <a:prstClr val="black"/>
                </a:solidFill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มีการพัฒนาความรู้ความสามารถบางส่วนแต่ยังไม่เพียงพอ</a:t>
            </a:r>
            <a:r>
              <a:rPr lang="en-US" sz="1425" kern="1200" dirty="0">
                <a:solidFill>
                  <a:prstClr val="black"/>
                </a:solidFill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)</a:t>
            </a:r>
            <a:endParaRPr lang="th-TH" sz="1425" kern="1200" dirty="0">
              <a:solidFill>
                <a:prstClr val="black"/>
              </a:solidFill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  <a:p>
            <a:pPr marL="257175" indent="-257175" defTabSz="685800">
              <a:buClrTx/>
              <a:buFont typeface="Wingdings" panose="05000000000000000000" pitchFamily="2" charset="2"/>
              <a:buChar char="ü"/>
              <a:defRPr/>
            </a:pPr>
            <a:r>
              <a:rPr lang="th-TH" sz="1425" b="1" kern="1200" dirty="0">
                <a:solidFill>
                  <a:prstClr val="black"/>
                </a:solidFill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ความน่าเชื่อถือ</a:t>
            </a:r>
            <a:r>
              <a:rPr lang="en-US" sz="1425" kern="1200" dirty="0">
                <a:solidFill>
                  <a:prstClr val="black"/>
                </a:solidFill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(Data insurance, </a:t>
            </a:r>
            <a:r>
              <a:rPr lang="th-TH" sz="1425" kern="1200" dirty="0">
                <a:solidFill>
                  <a:prstClr val="black"/>
                </a:solidFill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มีเจ้าหน้าที่รัฐดูแลข้อมูล</a:t>
            </a:r>
            <a:r>
              <a:rPr lang="en-US" sz="1500" kern="1200" dirty="0">
                <a:solidFill>
                  <a:prstClr val="black"/>
                </a:solidFill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)</a:t>
            </a:r>
            <a:endParaRPr lang="en-US" sz="1500" b="1" kern="1200" dirty="0">
              <a:solidFill>
                <a:prstClr val="black"/>
              </a:solidFill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2A744B0-8452-4A5B-B623-60F36DDC226F}"/>
              </a:ext>
            </a:extLst>
          </p:cNvPr>
          <p:cNvSpPr txBox="1"/>
          <p:nvPr/>
        </p:nvSpPr>
        <p:spPr>
          <a:xfrm>
            <a:off x="-14541" y="3245641"/>
            <a:ext cx="66204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1050" b="1" kern="1200" dirty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Group </a:t>
            </a:r>
            <a:r>
              <a:rPr lang="en-US" sz="2100" b="1" kern="1200" dirty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1</a:t>
            </a:r>
            <a:endParaRPr lang="th-TH" sz="2100" b="1" kern="1200" dirty="0">
              <a:solidFill>
                <a:srgbClr val="002060"/>
              </a:solidFill>
              <a:latin typeface="Calibri" panose="020F0502020204030204"/>
              <a:ea typeface="+mn-ea"/>
              <a:cs typeface="Cordia New" panose="020B0304020202020204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A4A37BE-AE12-4E58-8A0D-1D7A81FEF863}"/>
              </a:ext>
            </a:extLst>
          </p:cNvPr>
          <p:cNvSpPr txBox="1"/>
          <p:nvPr/>
        </p:nvSpPr>
        <p:spPr>
          <a:xfrm>
            <a:off x="7525" y="3649579"/>
            <a:ext cx="66204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1050" b="1" kern="1200" dirty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Group </a:t>
            </a:r>
            <a:r>
              <a:rPr lang="en-US" sz="2100" b="1" kern="1200" dirty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2</a:t>
            </a:r>
            <a:endParaRPr lang="th-TH" sz="2100" b="1" kern="1200" dirty="0">
              <a:solidFill>
                <a:srgbClr val="002060"/>
              </a:solidFill>
              <a:latin typeface="Calibri" panose="020F0502020204030204"/>
              <a:ea typeface="+mn-ea"/>
              <a:cs typeface="Cordia New" panose="020B0304020202020204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0E83B49-08DD-4273-AF9D-6150E1FF5EE2}"/>
              </a:ext>
            </a:extLst>
          </p:cNvPr>
          <p:cNvSpPr txBox="1"/>
          <p:nvPr/>
        </p:nvSpPr>
        <p:spPr>
          <a:xfrm>
            <a:off x="7525" y="4042189"/>
            <a:ext cx="66204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1050" b="1" kern="1200" dirty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Group </a:t>
            </a:r>
            <a:r>
              <a:rPr lang="en-US" sz="2100" b="1" kern="1200" dirty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3</a:t>
            </a:r>
            <a:endParaRPr lang="th-TH" sz="2100" b="1" kern="1200" dirty="0">
              <a:solidFill>
                <a:srgbClr val="002060"/>
              </a:solidFill>
              <a:latin typeface="Calibri" panose="020F0502020204030204"/>
              <a:ea typeface="+mn-ea"/>
              <a:cs typeface="Cordia New" panose="020B0304020202020204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D3097C1-AEDC-4E24-B9E7-46FF6CFB1BE8}"/>
              </a:ext>
            </a:extLst>
          </p:cNvPr>
          <p:cNvSpPr txBox="1"/>
          <p:nvPr/>
        </p:nvSpPr>
        <p:spPr>
          <a:xfrm>
            <a:off x="-39468" y="4346344"/>
            <a:ext cx="72981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1050" b="1" kern="1200" dirty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Group </a:t>
            </a:r>
            <a:r>
              <a:rPr lang="en-US" sz="2100" b="1" kern="1200" dirty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4</a:t>
            </a:r>
            <a:endParaRPr lang="th-TH" sz="2100" b="1" kern="1200" dirty="0">
              <a:solidFill>
                <a:srgbClr val="002060"/>
              </a:solidFill>
              <a:latin typeface="Calibri" panose="020F0502020204030204"/>
              <a:ea typeface="+mn-ea"/>
              <a:cs typeface="Cordia New" panose="020B0304020202020204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E2E7A4E-48B0-4875-83DF-E0F9E418A9E7}"/>
              </a:ext>
            </a:extLst>
          </p:cNvPr>
          <p:cNvSpPr txBox="1"/>
          <p:nvPr/>
        </p:nvSpPr>
        <p:spPr>
          <a:xfrm>
            <a:off x="16633" y="4701133"/>
            <a:ext cx="66204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1050" b="1" kern="1200" dirty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Group </a:t>
            </a:r>
            <a:r>
              <a:rPr lang="en-US" sz="2100" b="1" kern="1200" dirty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5</a:t>
            </a:r>
            <a:endParaRPr lang="th-TH" sz="2100" b="1" kern="1200" dirty="0">
              <a:solidFill>
                <a:srgbClr val="002060"/>
              </a:solidFill>
              <a:latin typeface="Calibri" panose="020F0502020204030204"/>
              <a:ea typeface="+mn-ea"/>
              <a:cs typeface="Cordia New" panose="020B0304020202020204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93BE563-4D1F-4645-983D-FD3664E0A1E3}"/>
              </a:ext>
            </a:extLst>
          </p:cNvPr>
          <p:cNvSpPr/>
          <p:nvPr/>
        </p:nvSpPr>
        <p:spPr>
          <a:xfrm>
            <a:off x="5809817" y="3042147"/>
            <a:ext cx="3326645" cy="3231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defTabSz="685800">
              <a:buClrTx/>
              <a:defRPr/>
            </a:pPr>
            <a:r>
              <a:rPr lang="th-TH" sz="1500" b="1" kern="1200" dirty="0">
                <a:solidFill>
                  <a:prstClr val="black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คำสำคัญของการกำหนดวิสัยทัศน์</a:t>
            </a:r>
            <a:endParaRPr lang="en-US" sz="1500" b="1" kern="1200" dirty="0">
              <a:solidFill>
                <a:prstClr val="black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9" name="Slide Number Placeholder 1">
            <a:extLst>
              <a:ext uri="{FF2B5EF4-FFF2-40B4-BE49-F238E27FC236}">
                <a16:creationId xmlns:a16="http://schemas.microsoft.com/office/drawing/2014/main" id="{8D479474-D699-48F9-817D-FC20F50AD4F5}"/>
              </a:ext>
            </a:extLst>
          </p:cNvPr>
          <p:cNvSpPr txBox="1">
            <a:spLocks/>
          </p:cNvSpPr>
          <p:nvPr/>
        </p:nvSpPr>
        <p:spPr>
          <a:xfrm>
            <a:off x="8561850" y="0"/>
            <a:ext cx="582150" cy="242888"/>
          </a:xfrm>
          <a:prstGeom prst="rect">
            <a:avLst/>
          </a:prstGeom>
          <a:ln>
            <a:noFill/>
          </a:ln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fld id="{5ECDF48D-6EB9-4F54-8394-15E04A5B7999}" type="slidenum">
              <a:rPr lang="th-TH" sz="1500" b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pPr algn="ctr" defTabSz="685800">
                <a:defRPr/>
              </a:pPr>
              <a:t>48</a:t>
            </a:fld>
            <a:endParaRPr lang="th-TH" sz="15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2836369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75B047D-2C00-496C-ACA3-A3756692614E}"/>
              </a:ext>
            </a:extLst>
          </p:cNvPr>
          <p:cNvSpPr/>
          <p:nvPr/>
        </p:nvSpPr>
        <p:spPr>
          <a:xfrm>
            <a:off x="852055" y="2753590"/>
            <a:ext cx="2628900" cy="3231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defTabSz="685800">
              <a:buClrTx/>
              <a:defRPr/>
            </a:pPr>
            <a:r>
              <a:rPr lang="th-TH" sz="1500" b="1" kern="1200" dirty="0">
                <a:solidFill>
                  <a:prstClr val="black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ระยะสั้น</a:t>
            </a:r>
            <a:endParaRPr lang="en-US" sz="1500" b="1" kern="1200" dirty="0">
              <a:solidFill>
                <a:prstClr val="black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EB31AAE-FB66-41DA-B101-0D6F43A471D4}"/>
              </a:ext>
            </a:extLst>
          </p:cNvPr>
          <p:cNvSpPr/>
          <p:nvPr/>
        </p:nvSpPr>
        <p:spPr>
          <a:xfrm>
            <a:off x="6306608" y="2803707"/>
            <a:ext cx="2837392" cy="3231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defTabSz="685800">
              <a:buClrTx/>
              <a:defRPr/>
            </a:pPr>
            <a:r>
              <a:rPr lang="th-TH" sz="1500" b="1" kern="1200" dirty="0">
                <a:solidFill>
                  <a:prstClr val="black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ระยะยาว</a:t>
            </a:r>
            <a:endParaRPr lang="en-US" sz="1500" b="1" kern="1200" dirty="0">
              <a:solidFill>
                <a:prstClr val="black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2A95695-CEFF-4008-A169-356E8BE329DC}"/>
              </a:ext>
            </a:extLst>
          </p:cNvPr>
          <p:cNvSpPr/>
          <p:nvPr/>
        </p:nvSpPr>
        <p:spPr>
          <a:xfrm>
            <a:off x="3483006" y="2803707"/>
            <a:ext cx="2837392" cy="3231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defTabSz="685800">
              <a:buClrTx/>
              <a:defRPr/>
            </a:pPr>
            <a:r>
              <a:rPr lang="th-TH" sz="1500" b="1" kern="1200" dirty="0">
                <a:solidFill>
                  <a:prstClr val="black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ระยะกลาง</a:t>
            </a:r>
            <a:endParaRPr lang="en-US" sz="1500" b="1" kern="1200" dirty="0">
              <a:solidFill>
                <a:prstClr val="black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BF860C-2E59-46E8-BC5B-B1C4FA85F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C5E50D61-603C-4051-9299-6397ABA8559B}" type="slidenum">
              <a:rPr lang="th-TH" sz="900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Cordia New" panose="020B0304020202020204"/>
              </a:rPr>
              <a:pPr defTabSz="685800">
                <a:buClrTx/>
                <a:defRPr/>
              </a:pPr>
              <a:t>49</a:t>
            </a:fld>
            <a:endParaRPr lang="th-TH" sz="900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Cordia New" panose="020B0304020202020204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C045352-DCB8-457C-B155-3C70AADF48C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365023"/>
          </a:xfrm>
          <a:prstGeom prst="rect">
            <a:avLst/>
          </a:prstGeom>
          <a:solidFill>
            <a:srgbClr val="002060"/>
          </a:solidFill>
        </p:spPr>
        <p:txBody>
          <a:bodyPr vert="horz" lIns="68580" tIns="34290" rIns="68580" bIns="3429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buClrTx/>
              <a:defRPr/>
            </a:pPr>
            <a:r>
              <a:rPr lang="th-TH" sz="2400" b="1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สรุปผลการจัดทำ </a:t>
            </a:r>
            <a:r>
              <a:rPr lang="en-US" sz="2400" b="1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Road map</a:t>
            </a:r>
            <a:r>
              <a:rPr lang="th-TH" sz="2400" b="1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(ร่าง) กรอบแผนพัฒนารัฐบาลดิจิทัล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4EAC3B-6D92-4BA4-A502-D918462073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92" t="22137" r="4437" b="24289"/>
          <a:stretch/>
        </p:blipFill>
        <p:spPr>
          <a:xfrm>
            <a:off x="1" y="365023"/>
            <a:ext cx="9144000" cy="2440523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70C5291E-E7A5-4E0E-89ED-EE323D314D57}"/>
              </a:ext>
            </a:extLst>
          </p:cNvPr>
          <p:cNvGraphicFramePr>
            <a:graphicFrameLocks noGrp="1"/>
          </p:cNvGraphicFramePr>
          <p:nvPr/>
        </p:nvGraphicFramePr>
        <p:xfrm>
          <a:off x="-1" y="3053558"/>
          <a:ext cx="9144001" cy="2202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4768">
                  <a:extLst>
                    <a:ext uri="{9D8B030D-6E8A-4147-A177-3AD203B41FA5}">
                      <a16:colId xmlns:a16="http://schemas.microsoft.com/office/drawing/2014/main" val="4138499437"/>
                    </a:ext>
                  </a:extLst>
                </a:gridCol>
                <a:gridCol w="2624305">
                  <a:extLst>
                    <a:ext uri="{9D8B030D-6E8A-4147-A177-3AD203B41FA5}">
                      <a16:colId xmlns:a16="http://schemas.microsoft.com/office/drawing/2014/main" val="3256055257"/>
                    </a:ext>
                  </a:extLst>
                </a:gridCol>
                <a:gridCol w="2837464">
                  <a:extLst>
                    <a:ext uri="{9D8B030D-6E8A-4147-A177-3AD203B41FA5}">
                      <a16:colId xmlns:a16="http://schemas.microsoft.com/office/drawing/2014/main" val="3292879849"/>
                    </a:ext>
                  </a:extLst>
                </a:gridCol>
                <a:gridCol w="2837464">
                  <a:extLst>
                    <a:ext uri="{9D8B030D-6E8A-4147-A177-3AD203B41FA5}">
                      <a16:colId xmlns:a16="http://schemas.microsoft.com/office/drawing/2014/main" val="3221774726"/>
                    </a:ext>
                  </a:extLst>
                </a:gridCol>
              </a:tblGrid>
              <a:tr h="2125980">
                <a:tc>
                  <a:txBody>
                    <a:bodyPr/>
                    <a:lstStyle/>
                    <a:p>
                      <a:pPr algn="ctr"/>
                      <a:r>
                        <a:rPr lang="th-TH" sz="1500" b="1" dirty="0"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กิจกรรม</a:t>
                      </a:r>
                    </a:p>
                  </a:txBody>
                  <a:tcPr marL="68580" marR="68580" marT="34290" marB="3429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1400" b="0" dirty="0"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ปรับปรุง/ลดข้อจำกัดด้านกฎหมายเกี่ยวกับการใช้ดิจิทัลในการให้บริการประชาชน </a:t>
                      </a:r>
                    </a:p>
                    <a:p>
                      <a:r>
                        <a:rPr lang="th-TH" sz="1400" b="0" dirty="0"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 พัฒนากระบวนการภาครัฐให้มีความรวดเร็ว ลดความซ้ำซ้อน</a:t>
                      </a:r>
                    </a:p>
                    <a:p>
                      <a:r>
                        <a:rPr lang="th-TH" sz="1400" b="0" dirty="0"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 พัฒนาบุคลากร สร้างความตระหนักและความพร้อมสำหรับบุคลากรภาครัฐ (</a:t>
                      </a:r>
                      <a:r>
                        <a:rPr lang="en-US" sz="1400" b="0" dirty="0"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Digital manpower)</a:t>
                      </a:r>
                    </a:p>
                    <a:p>
                      <a:r>
                        <a:rPr lang="th-TH" sz="1400" b="0" dirty="0"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 ประกันความรับผิดชอบจากบริการของรัฐ</a:t>
                      </a:r>
                    </a:p>
                    <a:p>
                      <a:r>
                        <a:rPr lang="th-TH" sz="1400" b="0" dirty="0"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5. บริการมีมาตรฐานเดียวกันในระดับสากล</a:t>
                      </a:r>
                    </a:p>
                    <a:p>
                      <a:r>
                        <a:rPr lang="th-TH" sz="1400" b="0" dirty="0"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6. ลงทุนโครงสร้างพื้นฐาน</a:t>
                      </a:r>
                    </a:p>
                  </a:txBody>
                  <a:tcPr marL="68580" marR="68580" marT="34290" marB="342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1400" b="0" dirty="0"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สร้างมาตรฐานกลาง (โครงสร้างพื้นฐาน</a:t>
                      </a:r>
                      <a:r>
                        <a:rPr lang="en-US" sz="1400" b="0" dirty="0"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,</a:t>
                      </a:r>
                      <a:r>
                        <a:rPr lang="th-TH" sz="1400" b="0" dirty="0"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ข้อมูล</a:t>
                      </a:r>
                      <a:r>
                        <a:rPr lang="en-US" sz="1400" b="0" dirty="0"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, </a:t>
                      </a:r>
                      <a:r>
                        <a:rPr lang="th-TH" sz="1400" b="0" dirty="0"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บริการ)</a:t>
                      </a:r>
                    </a:p>
                    <a:p>
                      <a:pPr algn="l"/>
                      <a:r>
                        <a:rPr lang="th-TH" sz="1400" b="0" dirty="0"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 พัฒนาแพลตฟอร์มกลางเพื่อรองรับการทำงานร่วมกันและแลกเปลี่ยนข้อมูล</a:t>
                      </a:r>
                    </a:p>
                    <a:p>
                      <a:pPr algn="l"/>
                      <a:r>
                        <a:rPr lang="th-TH" sz="1400" b="0" dirty="0"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 พัฒนาบริการออนไลน์ให้ประชาชนและธุรกิจผ่าน </a:t>
                      </a:r>
                      <a:r>
                        <a:rPr lang="en-US" sz="1400" b="0" dirty="0"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OSS</a:t>
                      </a:r>
                    </a:p>
                    <a:p>
                      <a:pPr algn="l"/>
                      <a:r>
                        <a:rPr lang="en-US" sz="1400" b="0" dirty="0"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 </a:t>
                      </a:r>
                      <a:r>
                        <a:rPr lang="th-TH" sz="1400" b="0" dirty="0"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พัฒนาบริการแบบ </a:t>
                      </a:r>
                      <a:r>
                        <a:rPr lang="en-US" sz="1400" b="0" dirty="0"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Open Source</a:t>
                      </a:r>
                    </a:p>
                    <a:p>
                      <a:pPr algn="l"/>
                      <a:r>
                        <a:rPr lang="en-US" sz="1400" b="0" dirty="0"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5. </a:t>
                      </a:r>
                      <a:r>
                        <a:rPr lang="th-TH" sz="1400" b="0" dirty="0"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มีกลไกการตรวจสอบการทำงานของหน่วยงานภาครัฐ (</a:t>
                      </a:r>
                      <a:r>
                        <a:rPr lang="en-US" sz="1400" b="0" dirty="0"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Tracking System)</a:t>
                      </a:r>
                    </a:p>
                    <a:p>
                      <a:pPr algn="l"/>
                      <a:r>
                        <a:rPr lang="en-US" sz="1400" b="0" dirty="0"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6. </a:t>
                      </a:r>
                      <a:r>
                        <a:rPr lang="th-TH" sz="1400" b="0" dirty="0"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กระบวนการการตรวจสอบความถูกต้องของข้อมูล </a:t>
                      </a:r>
                    </a:p>
                  </a:txBody>
                  <a:tcPr marL="68580" marR="68580" marT="34290" marB="342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1400" b="0" dirty="0"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ลดช่องทางการให้บริการ </a:t>
                      </a:r>
                      <a:r>
                        <a:rPr lang="en-US" sz="1400" b="0" dirty="0"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Offline </a:t>
                      </a:r>
                    </a:p>
                    <a:p>
                      <a:r>
                        <a:rPr lang="en-US" sz="1400" b="0" dirty="0"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 </a:t>
                      </a:r>
                      <a:r>
                        <a:rPr lang="th-TH" sz="1400" b="0" dirty="0"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ส่งเสริมให้ภาคเอกชนเข้ามามีส่วนร่วม (</a:t>
                      </a:r>
                      <a:r>
                        <a:rPr lang="en-US" sz="1400" b="0" dirty="0"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Crowd Sourcing / Crowd Funding)</a:t>
                      </a:r>
                    </a:p>
                    <a:p>
                      <a:r>
                        <a:rPr lang="en-US" sz="1400" b="0" dirty="0"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 </a:t>
                      </a:r>
                      <a:r>
                        <a:rPr lang="th-TH" sz="1400" b="0" dirty="0"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ต่อยอดการพัฒนาภาครัฐและเอกชนร่วมกันผ่านช่องทางเดียว (นำบริการของภาคเอกชนมาอยู่บนแพลตฟอร์มเดียวกันกับรัฐ)</a:t>
                      </a:r>
                    </a:p>
                    <a:p>
                      <a:r>
                        <a:rPr lang="th-TH" sz="1400" b="0" dirty="0"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 มีกลไกการตรวจสอบการทำงานของหน่วยงานภาครัฐ (</a:t>
                      </a:r>
                      <a:r>
                        <a:rPr lang="en-US" sz="1400" b="0" dirty="0"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Data Analytic </a:t>
                      </a:r>
                      <a:r>
                        <a:rPr lang="th-TH" sz="1400" b="0" dirty="0"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</a:t>
                      </a:r>
                      <a:r>
                        <a:rPr lang="en-US" sz="1400" b="0" dirty="0"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AI)</a:t>
                      </a:r>
                    </a:p>
                    <a:p>
                      <a:r>
                        <a:rPr lang="en-US" sz="1400" b="0" dirty="0"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5. </a:t>
                      </a:r>
                      <a:r>
                        <a:rPr lang="th-TH" sz="1400" b="0" dirty="0"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ประยุกต์ใช้ </a:t>
                      </a:r>
                      <a:r>
                        <a:rPr lang="en-US" sz="1400" b="0" dirty="0"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Big Data, Blockchain, AI </a:t>
                      </a:r>
                      <a:r>
                        <a:rPr lang="th-TH" sz="1400" b="0" dirty="0"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ในการให้บริการประชาชน</a:t>
                      </a:r>
                      <a:endParaRPr lang="th-TH" sz="1100" dirty="0"/>
                    </a:p>
                  </a:txBody>
                  <a:tcPr marL="68580" marR="68580" marT="34290" marB="342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6523428"/>
                  </a:ext>
                </a:extLst>
              </a:tr>
            </a:tbl>
          </a:graphicData>
        </a:graphic>
      </p:graphicFrame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522FC1E0-25BB-4649-84B3-710943610802}"/>
              </a:ext>
            </a:extLst>
          </p:cNvPr>
          <p:cNvSpPr txBox="1">
            <a:spLocks/>
          </p:cNvSpPr>
          <p:nvPr/>
        </p:nvSpPr>
        <p:spPr>
          <a:xfrm>
            <a:off x="8561850" y="0"/>
            <a:ext cx="582150" cy="242888"/>
          </a:xfrm>
          <a:prstGeom prst="rect">
            <a:avLst/>
          </a:prstGeom>
          <a:ln>
            <a:noFill/>
          </a:ln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fld id="{5ECDF48D-6EB9-4F54-8394-15E04A5B7999}" type="slidenum">
              <a:rPr lang="th-TH" sz="1500" b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pPr algn="ctr" defTabSz="685800">
                <a:defRPr/>
              </a:pPr>
              <a:t>49</a:t>
            </a:fld>
            <a:endParaRPr lang="th-TH" sz="15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714601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31"/>
          <p:cNvSpPr txBox="1">
            <a:spLocks noGrp="1"/>
          </p:cNvSpPr>
          <p:nvPr>
            <p:ph type="sldNum" idx="12"/>
          </p:nvPr>
        </p:nvSpPr>
        <p:spPr>
          <a:xfrm>
            <a:off x="8595300" y="2303100"/>
            <a:ext cx="548700" cy="53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5</a:t>
            </a:fld>
            <a:endParaRPr/>
          </a:p>
        </p:txBody>
      </p:sp>
      <p:sp>
        <p:nvSpPr>
          <p:cNvPr id="6" name="Google Shape;130;p18">
            <a:extLst>
              <a:ext uri="{FF2B5EF4-FFF2-40B4-BE49-F238E27FC236}">
                <a16:creationId xmlns:a16="http://schemas.microsoft.com/office/drawing/2014/main" id="{617B0C43-5CCF-4267-93E8-1ACD90FCECED}"/>
              </a:ext>
            </a:extLst>
          </p:cNvPr>
          <p:cNvSpPr txBox="1">
            <a:spLocks/>
          </p:cNvSpPr>
          <p:nvPr/>
        </p:nvSpPr>
        <p:spPr>
          <a:xfrm>
            <a:off x="4424033" y="2139689"/>
            <a:ext cx="985797" cy="864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Josefin Sans"/>
              <a:buNone/>
              <a:defRPr sz="1800" b="1" i="0" u="none" strike="noStrike" cap="none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Josefin Sans"/>
              <a:buNone/>
              <a:defRPr sz="2400" b="1" i="0" u="none" strike="noStrike" cap="none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Josefin Sans"/>
              <a:buNone/>
              <a:defRPr sz="2400" b="1" i="0" u="none" strike="noStrike" cap="none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Josefin Sans"/>
              <a:buNone/>
              <a:defRPr sz="2400" b="1" i="0" u="none" strike="noStrike" cap="none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Josefin Sans"/>
              <a:buNone/>
              <a:defRPr sz="2400" b="1" i="0" u="none" strike="noStrike" cap="none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Josefin Sans"/>
              <a:buNone/>
              <a:defRPr sz="2400" b="1" i="0" u="none" strike="noStrike" cap="none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Josefin Sans"/>
              <a:buNone/>
              <a:defRPr sz="2400" b="1" i="0" u="none" strike="noStrike" cap="none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Josefin Sans"/>
              <a:buNone/>
              <a:defRPr sz="2400" b="1" i="0" u="none" strike="noStrike" cap="none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Josefin Sans"/>
              <a:buNone/>
              <a:defRPr sz="2400" b="1" i="0" u="none" strike="noStrike" cap="none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pPr algn="ctr"/>
            <a:r>
              <a:rPr lang="es" sz="4800" dirty="0">
                <a:solidFill>
                  <a:srgbClr val="6F40A8"/>
                </a:solidFill>
              </a:rPr>
              <a:t>02</a:t>
            </a:r>
          </a:p>
        </p:txBody>
      </p:sp>
      <p:sp>
        <p:nvSpPr>
          <p:cNvPr id="7" name="Google Shape;122;p18">
            <a:extLst>
              <a:ext uri="{FF2B5EF4-FFF2-40B4-BE49-F238E27FC236}">
                <a16:creationId xmlns:a16="http://schemas.microsoft.com/office/drawing/2014/main" id="{740D1FFB-181F-46EF-B53A-F21E07CF6AA3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 flipH="1">
            <a:off x="4544349" y="3141189"/>
            <a:ext cx="3432587" cy="5846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/>
            <a:r>
              <a:rPr lang="th-TH" sz="4000" b="1" dirty="0">
                <a:solidFill>
                  <a:srgbClr val="6F40A8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การดำเนินงานที่ผ่านมา</a:t>
            </a:r>
          </a:p>
        </p:txBody>
      </p:sp>
    </p:spTree>
    <p:extLst>
      <p:ext uri="{BB962C8B-B14F-4D97-AF65-F5344CB8AC3E}">
        <p14:creationId xmlns:p14="http://schemas.microsoft.com/office/powerpoint/2010/main" val="428938754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7174AB4-24D8-4161-8BBC-5479D6039B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" t="27668" r="355" b="36499"/>
          <a:stretch/>
        </p:blipFill>
        <p:spPr>
          <a:xfrm>
            <a:off x="19104" y="1074565"/>
            <a:ext cx="8964757" cy="215607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9C37DE-9A84-46D6-9746-FDB2CDC3C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4884789"/>
            <a:ext cx="2057400" cy="273844"/>
          </a:xfrm>
        </p:spPr>
        <p:txBody>
          <a:bodyPr/>
          <a:lstStyle/>
          <a:p>
            <a:pPr defTabSz="685800">
              <a:buClrTx/>
              <a:defRPr/>
            </a:pPr>
            <a:fld id="{C5E50D61-603C-4051-9299-6397ABA8559B}" type="slidenum">
              <a:rPr lang="th-TH" sz="900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Cordia New" panose="020B0304020202020204"/>
              </a:rPr>
              <a:pPr defTabSz="685800">
                <a:buClrTx/>
                <a:defRPr/>
              </a:pPr>
              <a:t>50</a:t>
            </a:fld>
            <a:endParaRPr lang="th-TH" sz="900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Cordia New" panose="020B0304020202020204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0174D66-385B-4AB0-B6EE-DEDC5D625F9B}"/>
              </a:ext>
            </a:extLst>
          </p:cNvPr>
          <p:cNvSpPr txBox="1">
            <a:spLocks/>
          </p:cNvSpPr>
          <p:nvPr/>
        </p:nvSpPr>
        <p:spPr>
          <a:xfrm>
            <a:off x="0" y="-80118"/>
            <a:ext cx="9144000" cy="365023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vert="horz" lIns="68580" tIns="34290" rIns="68580" bIns="3429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buClrTx/>
              <a:defRPr/>
            </a:pPr>
            <a:r>
              <a:rPr lang="th-TH" sz="2400" b="1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การประชุมเชิงปฏิบัติการร่วมกับภาคประชาชนและธุรกิจ เพื่อจัดทำ(ร่าง)กรอบแผนพัฒนารัฐบาลดิจิทัล พ.ศ. 2562-2565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A9C804C-4478-4D70-932B-DC02117CD00B}"/>
              </a:ext>
            </a:extLst>
          </p:cNvPr>
          <p:cNvSpPr/>
          <p:nvPr/>
        </p:nvSpPr>
        <p:spPr>
          <a:xfrm>
            <a:off x="93519" y="284905"/>
            <a:ext cx="905048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  <a:defRPr/>
            </a:pPr>
            <a:r>
              <a:rPr lang="th-TH" sz="1800" b="1" kern="1200" dirty="0">
                <a:solidFill>
                  <a:prstClr val="black"/>
                </a:solidFill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 การประชุมเชิงปฏิบัติการร่วมกับภาคประชานและธุรกิจ ณ วันที่ </a:t>
            </a:r>
            <a:r>
              <a:rPr lang="en-US" sz="1800" b="1" kern="1200" dirty="0">
                <a:solidFill>
                  <a:prstClr val="black"/>
                </a:solidFill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17 </a:t>
            </a:r>
            <a:r>
              <a:rPr lang="th-TH" sz="1800" b="1" kern="1200" dirty="0">
                <a:solidFill>
                  <a:prstClr val="black"/>
                </a:solidFill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พฤษภาคม </a:t>
            </a:r>
            <a:r>
              <a:rPr lang="en-US" sz="1800" b="1" kern="1200" dirty="0">
                <a:solidFill>
                  <a:prstClr val="black"/>
                </a:solidFill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2562 </a:t>
            </a:r>
            <a:r>
              <a:rPr lang="th-TH" sz="1800" kern="1200" dirty="0">
                <a:solidFill>
                  <a:prstClr val="black"/>
                </a:solidFill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จำนวนกว่า </a:t>
            </a:r>
            <a:r>
              <a:rPr lang="en-US" sz="1800" kern="1200" dirty="0">
                <a:solidFill>
                  <a:prstClr val="black"/>
                </a:solidFill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30 </a:t>
            </a:r>
            <a:r>
              <a:rPr lang="th-TH" sz="1800" kern="1200" dirty="0">
                <a:solidFill>
                  <a:prstClr val="black"/>
                </a:solidFill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ท่าน </a:t>
            </a:r>
            <a:r>
              <a:rPr lang="en-US" sz="1800" kern="1200" dirty="0">
                <a:solidFill>
                  <a:prstClr val="black"/>
                </a:solidFill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(</a:t>
            </a:r>
            <a:r>
              <a:rPr lang="th-TH" sz="1800" kern="1200" dirty="0">
                <a:solidFill>
                  <a:prstClr val="black"/>
                </a:solidFill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ตัวเเทนกลุ่มธนาคาร,สมาคมปัญญาประดิษฐ์ประเทศไทย,สมาคมสิทธิเสรีภาพของประชาชน,สภาหอการค้าแห่งประเทศไทย,มูลนิธิเพื่อผู้บริโภค, Agoda,Nokia, ผู้แทนเกษตรกรและสหกรณ์การเกษตร</a:t>
            </a:r>
            <a:r>
              <a:rPr lang="en-US" sz="1800" kern="1200" dirty="0">
                <a:solidFill>
                  <a:prstClr val="black"/>
                </a:solidFill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, </a:t>
            </a:r>
            <a:r>
              <a:rPr lang="th-TH" sz="1800" kern="1200" dirty="0">
                <a:solidFill>
                  <a:prstClr val="black"/>
                </a:solidFill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สมาชิกสภาผู้แทนราษฎร์ เป็นต้น</a:t>
            </a:r>
            <a:r>
              <a:rPr lang="en-US" sz="1800" kern="1200" dirty="0">
                <a:solidFill>
                  <a:prstClr val="black"/>
                </a:solidFill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) </a:t>
            </a:r>
            <a:endParaRPr lang="th-TH" sz="1800" kern="1200" dirty="0">
              <a:solidFill>
                <a:prstClr val="black"/>
              </a:solidFill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695819A-7D24-4DAD-AA5D-487F480582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41" t="3272" r="28742" b="1791"/>
          <a:stretch/>
        </p:blipFill>
        <p:spPr>
          <a:xfrm>
            <a:off x="5589" y="2983348"/>
            <a:ext cx="1710623" cy="211391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C538965-11FF-42EE-8B82-60C3330CDD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0" r="35556" b="23912"/>
          <a:stretch/>
        </p:blipFill>
        <p:spPr>
          <a:xfrm>
            <a:off x="1435793" y="2968930"/>
            <a:ext cx="2025473" cy="21283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7F3FF7A-695E-4C08-80E5-615B9E6F83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4" t="23700" r="43906"/>
          <a:stretch/>
        </p:blipFill>
        <p:spPr>
          <a:xfrm>
            <a:off x="2471468" y="3010819"/>
            <a:ext cx="1710623" cy="208644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ED25347-7D0E-404E-A7D0-31A3E117B4F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628"/>
          <a:stretch/>
        </p:blipFill>
        <p:spPr>
          <a:xfrm flipH="1">
            <a:off x="4022269" y="2990687"/>
            <a:ext cx="2148602" cy="21261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6690FBD-69CA-485B-A585-CD4549CFEE7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04" t="13571" r="17932"/>
          <a:stretch/>
        </p:blipFill>
        <p:spPr>
          <a:xfrm>
            <a:off x="5465619" y="3017091"/>
            <a:ext cx="1417537" cy="20801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8B5DB68-C243-4A38-8961-0CCB8D8B39D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4" t="6760" r="40231" b="9908"/>
          <a:stretch/>
        </p:blipFill>
        <p:spPr>
          <a:xfrm>
            <a:off x="6627869" y="3017092"/>
            <a:ext cx="1501238" cy="20925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4EDCBCC-8930-42AD-9B31-F08F535CE57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79" t="14253" r="11593" b="7861"/>
          <a:stretch/>
        </p:blipFill>
        <p:spPr>
          <a:xfrm>
            <a:off x="7739588" y="3104425"/>
            <a:ext cx="1244273" cy="1980155"/>
          </a:xfrm>
          <a:prstGeom prst="rect">
            <a:avLst/>
          </a:prstGeom>
        </p:spPr>
      </p:pic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A6EA8E0F-1594-4700-AFA5-ECF5CB290BE5}"/>
              </a:ext>
            </a:extLst>
          </p:cNvPr>
          <p:cNvSpPr txBox="1">
            <a:spLocks/>
          </p:cNvSpPr>
          <p:nvPr/>
        </p:nvSpPr>
        <p:spPr>
          <a:xfrm>
            <a:off x="8561850" y="0"/>
            <a:ext cx="582150" cy="242888"/>
          </a:xfrm>
          <a:prstGeom prst="rect">
            <a:avLst/>
          </a:prstGeom>
          <a:ln>
            <a:noFill/>
          </a:ln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fld id="{5ECDF48D-6EB9-4F54-8394-15E04A5B7999}" type="slidenum">
              <a:rPr lang="th-TH" sz="1500" b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pPr algn="ctr" defTabSz="685800">
                <a:defRPr/>
              </a:pPr>
              <a:t>50</a:t>
            </a:fld>
            <a:endParaRPr lang="th-TH" sz="15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9395844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9043D5CB-875F-44F1-9721-49E3ADFC7E71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8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A31DEC-A8BD-442F-AE3F-D453AE82F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4819692"/>
            <a:ext cx="2057400" cy="273844"/>
          </a:xfrm>
        </p:spPr>
        <p:txBody>
          <a:bodyPr/>
          <a:lstStyle/>
          <a:p>
            <a:pPr defTabSz="685800">
              <a:buClrTx/>
              <a:defRPr/>
            </a:pPr>
            <a:fld id="{C5E50D61-603C-4051-9299-6397ABA8559B}" type="slidenum">
              <a:rPr lang="th-TH" sz="900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Cordia New" panose="020B0304020202020204"/>
              </a:rPr>
              <a:pPr defTabSz="685800">
                <a:buClrTx/>
                <a:defRPr/>
              </a:pPr>
              <a:t>51</a:t>
            </a:fld>
            <a:endParaRPr lang="th-TH" sz="900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Cordia New" panose="020B0304020202020204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DF08163-2E13-465A-8224-9036088C1ECD}"/>
              </a:ext>
            </a:extLst>
          </p:cNvPr>
          <p:cNvSpPr txBox="1">
            <a:spLocks/>
          </p:cNvSpPr>
          <p:nvPr/>
        </p:nvSpPr>
        <p:spPr>
          <a:xfrm>
            <a:off x="0" y="-80118"/>
            <a:ext cx="9144000" cy="36502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68580" tIns="34290" rIns="68580" bIns="3429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buClrTx/>
              <a:defRPr/>
            </a:pPr>
            <a:r>
              <a:rPr lang="th-TH" sz="2400" b="1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สรุปความคาดหวังจากภาคประชาชนและธุรกิจที่มีต่อรัฐบาลดิจิทัล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3C4F37-35CD-4470-9E44-69D8E77591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3149" r="8787" b="50488"/>
          <a:stretch/>
        </p:blipFill>
        <p:spPr>
          <a:xfrm>
            <a:off x="1091046" y="372979"/>
            <a:ext cx="6639791" cy="21987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D61BE79-1C04-42D9-AEDB-32FE92D033E1}"/>
              </a:ext>
            </a:extLst>
          </p:cNvPr>
          <p:cNvSpPr/>
          <p:nvPr/>
        </p:nvSpPr>
        <p:spPr>
          <a:xfrm>
            <a:off x="353297" y="2613238"/>
            <a:ext cx="2083378" cy="2475179"/>
          </a:xfrm>
          <a:prstGeom prst="rect">
            <a:avLst/>
          </a:prstGeom>
          <a:ln>
            <a:solidFill>
              <a:srgbClr val="9E48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>
              <a:buClrTx/>
              <a:defRPr/>
            </a:pPr>
            <a:endParaRPr lang="en-US" sz="1200" kern="1200" dirty="0">
              <a:solidFill>
                <a:prstClr val="black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EE36E8E-95E2-4C85-993D-A425B048FE81}"/>
              </a:ext>
            </a:extLst>
          </p:cNvPr>
          <p:cNvSpPr/>
          <p:nvPr/>
        </p:nvSpPr>
        <p:spPr>
          <a:xfrm>
            <a:off x="2519793" y="2610977"/>
            <a:ext cx="2083378" cy="2482559"/>
          </a:xfrm>
          <a:prstGeom prst="rect">
            <a:avLst/>
          </a:prstGeom>
          <a:ln>
            <a:solidFill>
              <a:srgbClr val="9E48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th-TH" sz="2100" kern="1200">
              <a:solidFill>
                <a:prstClr val="black"/>
              </a:solidFill>
              <a:latin typeface="Calibri" panose="020F0502020204030204"/>
              <a:cs typeface="Cordia New" panose="020B030402020202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BC2E02-697D-4C49-B1D0-A0BA500F4FFD}"/>
              </a:ext>
            </a:extLst>
          </p:cNvPr>
          <p:cNvSpPr/>
          <p:nvPr/>
        </p:nvSpPr>
        <p:spPr>
          <a:xfrm>
            <a:off x="4665518" y="2613238"/>
            <a:ext cx="2083378" cy="2480298"/>
          </a:xfrm>
          <a:prstGeom prst="rect">
            <a:avLst/>
          </a:prstGeom>
          <a:ln>
            <a:solidFill>
              <a:srgbClr val="9E48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th-TH" sz="2100" kern="1200" dirty="0">
              <a:solidFill>
                <a:prstClr val="black"/>
              </a:solidFill>
              <a:latin typeface="Calibri" panose="020F0502020204030204"/>
              <a:cs typeface="Cordia New" panose="020B030402020202020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23C583A-FEE9-4DB5-9F20-1D1A7CD45740}"/>
              </a:ext>
            </a:extLst>
          </p:cNvPr>
          <p:cNvSpPr/>
          <p:nvPr/>
        </p:nvSpPr>
        <p:spPr>
          <a:xfrm>
            <a:off x="6790461" y="2608118"/>
            <a:ext cx="2114543" cy="2480298"/>
          </a:xfrm>
          <a:prstGeom prst="rect">
            <a:avLst/>
          </a:prstGeom>
          <a:ln>
            <a:solidFill>
              <a:srgbClr val="9E48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th-TH" sz="2100" kern="1200">
              <a:solidFill>
                <a:prstClr val="black"/>
              </a:solidFill>
              <a:latin typeface="Calibri" panose="020F0502020204030204"/>
              <a:cs typeface="Cordia New" panose="020B030402020202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059FDD-83A9-4B74-BBD3-45BAA6AB30A1}"/>
              </a:ext>
            </a:extLst>
          </p:cNvPr>
          <p:cNvSpPr/>
          <p:nvPr/>
        </p:nvSpPr>
        <p:spPr>
          <a:xfrm>
            <a:off x="342898" y="2613238"/>
            <a:ext cx="2104160" cy="3231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9E480E"/>
            </a:solidFill>
          </a:ln>
        </p:spPr>
        <p:txBody>
          <a:bodyPr wrap="square">
            <a:spAutoFit/>
          </a:bodyPr>
          <a:lstStyle/>
          <a:p>
            <a:pPr algn="ctr" defTabSz="685800">
              <a:buClrTx/>
              <a:defRPr/>
            </a:pPr>
            <a:r>
              <a:rPr lang="th-TH" sz="1500" b="1" kern="1200" dirty="0">
                <a:solidFill>
                  <a:prstClr val="black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กลุ่มที่ </a:t>
            </a:r>
            <a:r>
              <a:rPr lang="en-US" sz="1500" b="1" kern="1200" dirty="0">
                <a:solidFill>
                  <a:prstClr val="black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C730208-5427-4F3E-8DE0-C26BE77A337F}"/>
              </a:ext>
            </a:extLst>
          </p:cNvPr>
          <p:cNvSpPr/>
          <p:nvPr/>
        </p:nvSpPr>
        <p:spPr>
          <a:xfrm>
            <a:off x="2509398" y="2623629"/>
            <a:ext cx="2093773" cy="3231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9E480E"/>
            </a:solidFill>
          </a:ln>
        </p:spPr>
        <p:txBody>
          <a:bodyPr wrap="square">
            <a:spAutoFit/>
          </a:bodyPr>
          <a:lstStyle/>
          <a:p>
            <a:pPr algn="ctr" defTabSz="685800">
              <a:buClrTx/>
              <a:defRPr/>
            </a:pPr>
            <a:r>
              <a:rPr lang="th-TH" sz="1500" b="1" kern="1200" dirty="0">
                <a:solidFill>
                  <a:prstClr val="black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กลุ่มที่ </a:t>
            </a:r>
            <a:r>
              <a:rPr lang="en-US" sz="1500" b="1" kern="1200" dirty="0">
                <a:solidFill>
                  <a:prstClr val="black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DEA1BBC-5475-415C-846E-900DF8D5D990}"/>
              </a:ext>
            </a:extLst>
          </p:cNvPr>
          <p:cNvSpPr/>
          <p:nvPr/>
        </p:nvSpPr>
        <p:spPr>
          <a:xfrm>
            <a:off x="4670714" y="2618510"/>
            <a:ext cx="2067798" cy="3231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9E480E"/>
            </a:solidFill>
          </a:ln>
        </p:spPr>
        <p:txBody>
          <a:bodyPr wrap="square">
            <a:spAutoFit/>
          </a:bodyPr>
          <a:lstStyle/>
          <a:p>
            <a:pPr algn="ctr" defTabSz="685800">
              <a:buClrTx/>
              <a:defRPr/>
            </a:pPr>
            <a:r>
              <a:rPr lang="th-TH" sz="1500" b="1" kern="1200" dirty="0">
                <a:solidFill>
                  <a:prstClr val="black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กลุ่มที่ </a:t>
            </a:r>
            <a:r>
              <a:rPr lang="en-US" sz="1500" b="1" kern="1200" dirty="0">
                <a:solidFill>
                  <a:prstClr val="black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8C59F6D-F0F8-45C1-A74D-40F903CAF523}"/>
              </a:ext>
            </a:extLst>
          </p:cNvPr>
          <p:cNvSpPr/>
          <p:nvPr/>
        </p:nvSpPr>
        <p:spPr>
          <a:xfrm>
            <a:off x="6800844" y="2623629"/>
            <a:ext cx="2104160" cy="3231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9E480E"/>
            </a:solidFill>
          </a:ln>
        </p:spPr>
        <p:txBody>
          <a:bodyPr wrap="square">
            <a:spAutoFit/>
          </a:bodyPr>
          <a:lstStyle/>
          <a:p>
            <a:pPr algn="ctr" defTabSz="685800">
              <a:buClrTx/>
              <a:defRPr/>
            </a:pPr>
            <a:r>
              <a:rPr lang="th-TH" sz="1500" b="1" kern="1200" dirty="0">
                <a:solidFill>
                  <a:prstClr val="black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กลุ่มที่ </a:t>
            </a:r>
            <a:r>
              <a:rPr lang="en-US" sz="1500" b="1" kern="1200" dirty="0">
                <a:solidFill>
                  <a:prstClr val="black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4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1049239-ED4F-4703-BBEC-E03605808D8B}"/>
              </a:ext>
            </a:extLst>
          </p:cNvPr>
          <p:cNvSpPr/>
          <p:nvPr/>
        </p:nvSpPr>
        <p:spPr>
          <a:xfrm>
            <a:off x="6847589" y="2918592"/>
            <a:ext cx="2067798" cy="18708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4541" indent="-134541" defTabSz="685800">
              <a:lnSpc>
                <a:spcPct val="107000"/>
              </a:lnSpc>
              <a:buClrTx/>
              <a:buFont typeface="+mj-lt"/>
              <a:buAutoNum type="arabicPeriod"/>
              <a:defRPr/>
            </a:pPr>
            <a:r>
              <a:rPr lang="en-US" sz="1200" kern="1200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Policy</a:t>
            </a:r>
            <a:r>
              <a:rPr lang="th-TH" sz="1200" kern="1200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 เพื่อการมีส่วนร่วมกับภาครัฐ โดยมี </a:t>
            </a:r>
            <a:r>
              <a:rPr lang="en-US" sz="1200" b="1" kern="1200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Policy Forum</a:t>
            </a:r>
          </a:p>
          <a:p>
            <a:pPr marL="134541" indent="-134541" defTabSz="685800">
              <a:lnSpc>
                <a:spcPct val="107000"/>
              </a:lnSpc>
              <a:buClrTx/>
              <a:buFont typeface="+mj-lt"/>
              <a:buAutoNum type="arabicPeriod"/>
              <a:defRPr/>
            </a:pPr>
            <a:r>
              <a:rPr lang="en-US" sz="1200" b="1" kern="1200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Civic Tech Pitching </a:t>
            </a:r>
            <a:r>
              <a:rPr lang="th-TH" sz="1200" kern="1200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ให้ภาคประชาชนเข้ามามีส่วนร่วมในการ </a:t>
            </a:r>
            <a:r>
              <a:rPr lang="en-US" sz="1200" kern="1200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Pitching </a:t>
            </a:r>
            <a:r>
              <a:rPr lang="th-TH" sz="1200" kern="1200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เพื่อนำเสนอมุมมองกับภาครัฐ</a:t>
            </a:r>
            <a:endParaRPr lang="en-US" sz="1200" kern="1200" dirty="0">
              <a:solidFill>
                <a:prstClr val="black"/>
              </a:solidFill>
              <a:latin typeface="TH Sarabun New" panose="020B0500040200020003" pitchFamily="34" charset="-34"/>
              <a:ea typeface="Times New Roman" panose="02020603050405020304" pitchFamily="18" charset="0"/>
              <a:cs typeface="TH Sarabun New" panose="020B0500040200020003" pitchFamily="34" charset="-34"/>
            </a:endParaRPr>
          </a:p>
          <a:p>
            <a:pPr marL="134541" indent="-134541" defTabSz="685800">
              <a:lnSpc>
                <a:spcPct val="107000"/>
              </a:lnSpc>
              <a:buClrTx/>
              <a:buFont typeface="+mj-lt"/>
              <a:buAutoNum type="arabicPeriod"/>
              <a:defRPr/>
            </a:pPr>
            <a:r>
              <a:rPr lang="en-US" sz="1200" b="1" kern="1200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One Stop Service</a:t>
            </a:r>
            <a:endParaRPr lang="en-US" sz="1200" b="1" kern="1200" dirty="0">
              <a:solidFill>
                <a:prstClr val="black"/>
              </a:solidFill>
              <a:latin typeface="TH Sarabun New" panose="020B0500040200020003" pitchFamily="34" charset="-34"/>
              <a:ea typeface="Times New Roman" panose="02020603050405020304" pitchFamily="18" charset="0"/>
              <a:cs typeface="TH Sarabun New" panose="020B0500040200020003" pitchFamily="34" charset="-34"/>
            </a:endParaRPr>
          </a:p>
          <a:p>
            <a:pPr marL="134541" indent="-134541" defTabSz="685800">
              <a:lnSpc>
                <a:spcPct val="107000"/>
              </a:lnSpc>
              <a:buClrTx/>
              <a:buFont typeface="+mj-lt"/>
              <a:buAutoNum type="arabicPeriod"/>
              <a:defRPr/>
            </a:pPr>
            <a:r>
              <a:rPr lang="en-US" sz="1200" kern="1200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Open Data </a:t>
            </a:r>
            <a:r>
              <a:rPr lang="th-TH" sz="1200" kern="1200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ข้อมูลภาครัฐที่เชื่อมกัน ประชาชนสามารถ </a:t>
            </a:r>
            <a:r>
              <a:rPr lang="en-US" sz="1200" kern="1200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Download </a:t>
            </a:r>
            <a:endParaRPr lang="th-TH" sz="1200" kern="1200" dirty="0">
              <a:solidFill>
                <a:prstClr val="black"/>
              </a:solidFill>
              <a:latin typeface="TH Sarabun New" panose="020B0500040200020003" pitchFamily="34" charset="-34"/>
              <a:ea typeface="Times New Roman" panose="02020603050405020304" pitchFamily="18" charset="0"/>
              <a:cs typeface="TH Sarabun New" panose="020B0500040200020003" pitchFamily="34" charset="-34"/>
            </a:endParaRPr>
          </a:p>
          <a:p>
            <a:pPr marL="134541" indent="-134541" defTabSz="685800">
              <a:lnSpc>
                <a:spcPct val="107000"/>
              </a:lnSpc>
              <a:buClrTx/>
              <a:buFont typeface="+mj-lt"/>
              <a:buAutoNum type="arabicPeriod"/>
              <a:defRPr/>
            </a:pPr>
            <a:r>
              <a:rPr lang="th-TH" sz="1200" b="1" kern="1200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บุคลากร พัฒนา </a:t>
            </a:r>
            <a:r>
              <a:rPr lang="en-US" sz="1200" b="1" kern="1200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Skill </a:t>
            </a:r>
            <a:r>
              <a:rPr lang="th-TH" sz="1200" b="1" kern="1200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ด้านดิจิทัล</a:t>
            </a:r>
            <a:endParaRPr lang="en-US" sz="1200" b="1" kern="1200" dirty="0">
              <a:solidFill>
                <a:prstClr val="black"/>
              </a:solidFill>
              <a:latin typeface="TH Sarabun New" panose="020B0500040200020003" pitchFamily="34" charset="-34"/>
              <a:ea typeface="Times New Roman" panose="02020603050405020304" pitchFamily="18" charset="0"/>
              <a:cs typeface="TH Sarabun New" panose="020B0500040200020003" pitchFamily="34" charset="-3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138FE4F-500A-4020-93F8-90896494F815}"/>
              </a:ext>
            </a:extLst>
          </p:cNvPr>
          <p:cNvSpPr/>
          <p:nvPr/>
        </p:nvSpPr>
        <p:spPr>
          <a:xfrm>
            <a:off x="4662924" y="2939223"/>
            <a:ext cx="2083378" cy="20685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4541" indent="-134541" defTabSz="685800">
              <a:lnSpc>
                <a:spcPct val="107000"/>
              </a:lnSpc>
              <a:buClrTx/>
              <a:buFont typeface="+mj-lt"/>
              <a:buAutoNum type="arabicPeriod"/>
              <a:defRPr/>
            </a:pPr>
            <a:r>
              <a:rPr lang="en-US" sz="1200" b="1" kern="1200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Mindset </a:t>
            </a:r>
            <a:r>
              <a:rPr lang="th-TH" sz="1200" kern="1200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เจ้าหน้าที่รัฐวางตัวเป็นผู้มีอำนาจ</a:t>
            </a:r>
            <a:endParaRPr lang="th-TH" sz="1200" kern="1200" dirty="0">
              <a:solidFill>
                <a:prstClr val="black"/>
              </a:solidFill>
              <a:latin typeface="TH Sarabun New" panose="020B0500040200020003" pitchFamily="34" charset="-34"/>
              <a:ea typeface="Times New Roman" panose="02020603050405020304" pitchFamily="18" charset="0"/>
              <a:cs typeface="TH Sarabun New" panose="020B0500040200020003" pitchFamily="34" charset="-34"/>
            </a:endParaRPr>
          </a:p>
          <a:p>
            <a:pPr marL="134541" indent="-134541" defTabSz="685800">
              <a:lnSpc>
                <a:spcPct val="107000"/>
              </a:lnSpc>
              <a:buClrTx/>
              <a:buFont typeface="+mj-lt"/>
              <a:buAutoNum type="arabicPeriod"/>
              <a:defRPr/>
            </a:pPr>
            <a:r>
              <a:rPr lang="th-TH" sz="1200" b="1" kern="1200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ปรับเปลี่ยนการทำงานให้มีประสิทธิภาพ</a:t>
            </a:r>
            <a:endParaRPr lang="th-TH" sz="1200" kern="1200" dirty="0">
              <a:solidFill>
                <a:prstClr val="black"/>
              </a:solidFill>
              <a:latin typeface="TH Sarabun New" panose="020B0500040200020003" pitchFamily="34" charset="-34"/>
              <a:ea typeface="Times New Roman" panose="02020603050405020304" pitchFamily="18" charset="0"/>
              <a:cs typeface="TH Sarabun New" panose="020B0500040200020003" pitchFamily="34" charset="-34"/>
            </a:endParaRPr>
          </a:p>
          <a:p>
            <a:pPr marL="134541" indent="-134541" defTabSz="685800">
              <a:lnSpc>
                <a:spcPct val="107000"/>
              </a:lnSpc>
              <a:buClrTx/>
              <a:buFont typeface="+mj-lt"/>
              <a:buAutoNum type="arabicPeriod"/>
              <a:defRPr/>
            </a:pPr>
            <a:r>
              <a:rPr lang="th-TH" sz="1200" kern="1200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ใน </a:t>
            </a:r>
            <a:r>
              <a:rPr lang="en-US" sz="1200" kern="1200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10 </a:t>
            </a:r>
            <a:r>
              <a:rPr lang="th-TH" sz="1200" kern="1200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ปีข้างหน้าไปอยู่ที่จุดเดียวติดต่อได้ทุกเรื่อง </a:t>
            </a:r>
            <a:r>
              <a:rPr lang="th-TH" sz="1200" b="1" kern="1200" dirty="0">
                <a:solidFill>
                  <a:prstClr val="black"/>
                </a:solidFill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ภาครัฐไม่ควรเรียกเอกสารจำนวนมากๆ</a:t>
            </a:r>
          </a:p>
          <a:p>
            <a:pPr marL="134541" indent="-134541" defTabSz="685800">
              <a:lnSpc>
                <a:spcPct val="107000"/>
              </a:lnSpc>
              <a:buClrTx/>
              <a:buFont typeface="+mj-lt"/>
              <a:buAutoNum type="arabicPeriod"/>
              <a:defRPr/>
            </a:pPr>
            <a:r>
              <a:rPr lang="th-TH" sz="1200" b="1" kern="1200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ข้อมูลที่น่าเชื่อถือของภาครัฐ</a:t>
            </a:r>
            <a:r>
              <a:rPr lang="th-TH" sz="1200" b="1" kern="1200" dirty="0">
                <a:solidFill>
                  <a:prstClr val="black"/>
                </a:solidFill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 </a:t>
            </a:r>
            <a:r>
              <a:rPr lang="th-TH" sz="1200" kern="1200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ต้องให้ข้อมูลในเชิงรุก</a:t>
            </a:r>
            <a:r>
              <a:rPr lang="en-US" sz="1200" kern="1200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, </a:t>
            </a:r>
            <a:r>
              <a:rPr lang="th-TH" sz="1200" kern="1200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แจ้งเตือนทาง </a:t>
            </a:r>
            <a:r>
              <a:rPr lang="en-US" sz="1200" kern="1200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line, Application, message</a:t>
            </a:r>
          </a:p>
          <a:p>
            <a:pPr marL="134541" indent="-134541" defTabSz="685800">
              <a:lnSpc>
                <a:spcPct val="107000"/>
              </a:lnSpc>
              <a:buClrTx/>
              <a:buFont typeface="+mj-lt"/>
              <a:buAutoNum type="arabicPeriod"/>
              <a:defRPr/>
            </a:pPr>
            <a:r>
              <a:rPr lang="th-TH" sz="1200" kern="1200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ภาครัฐควรมีการจัดตั้งทีม </a:t>
            </a:r>
            <a:r>
              <a:rPr lang="en-US" sz="1200" kern="1200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Avenger </a:t>
            </a:r>
            <a:r>
              <a:rPr lang="th-TH" sz="1200" kern="1200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ของรัฐโดนการคัดเฉพาะหัวกะทิ</a:t>
            </a:r>
            <a:endParaRPr lang="en-US" sz="1200" kern="1200" dirty="0">
              <a:solidFill>
                <a:prstClr val="black"/>
              </a:solidFill>
              <a:latin typeface="TH Sarabun New" panose="020B0500040200020003" pitchFamily="34" charset="-34"/>
              <a:ea typeface="Times New Roman" panose="02020603050405020304" pitchFamily="18" charset="0"/>
              <a:cs typeface="TH Sarabun New" panose="020B0500040200020003" pitchFamily="34" charset="-3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65B7BAF-B76B-4FDD-87E6-33120096BE0C}"/>
              </a:ext>
            </a:extLst>
          </p:cNvPr>
          <p:cNvSpPr/>
          <p:nvPr/>
        </p:nvSpPr>
        <p:spPr>
          <a:xfrm>
            <a:off x="2527591" y="2936364"/>
            <a:ext cx="2104160" cy="2463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4541" indent="-134541" defTabSz="685800">
              <a:lnSpc>
                <a:spcPct val="107000"/>
              </a:lnSpc>
              <a:buClrTx/>
              <a:buFont typeface="+mj-lt"/>
              <a:buAutoNum type="arabicPeriod"/>
              <a:defRPr/>
            </a:pPr>
            <a:r>
              <a:rPr lang="th-TH" sz="1200" kern="1200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นำพาประเทศเป็น </a:t>
            </a:r>
            <a:r>
              <a:rPr lang="en-US" sz="1200" kern="1200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1 </a:t>
            </a:r>
            <a:r>
              <a:rPr lang="th-TH" sz="1200" kern="1200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ใน </a:t>
            </a:r>
            <a:r>
              <a:rPr lang="en-US" sz="1200" kern="1200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ASEAN </a:t>
            </a:r>
            <a:r>
              <a:rPr lang="th-TH" sz="1200" kern="1200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เช่น ด้าน เกษตรและท่องเที่ยว</a:t>
            </a:r>
            <a:endParaRPr lang="th-TH" sz="1200" kern="1200" dirty="0">
              <a:solidFill>
                <a:prstClr val="black"/>
              </a:solidFill>
              <a:latin typeface="TH Sarabun New" panose="020B0500040200020003" pitchFamily="34" charset="-34"/>
              <a:ea typeface="Times New Roman" panose="02020603050405020304" pitchFamily="18" charset="0"/>
              <a:cs typeface="TH Sarabun New" panose="020B0500040200020003" pitchFamily="34" charset="-34"/>
            </a:endParaRPr>
          </a:p>
          <a:p>
            <a:pPr marL="134541" indent="-134541" defTabSz="685800">
              <a:lnSpc>
                <a:spcPct val="107000"/>
              </a:lnSpc>
              <a:buClrTx/>
              <a:buFont typeface="+mj-lt"/>
              <a:buAutoNum type="arabicPeriod"/>
              <a:defRPr/>
            </a:pPr>
            <a:r>
              <a:rPr lang="th-TH" sz="1200" kern="1200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ปรับบทบาทภาครัฐให้เป็น </a:t>
            </a:r>
            <a:r>
              <a:rPr lang="en-US" sz="1200" kern="1200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Facilitator </a:t>
            </a:r>
            <a:r>
              <a:rPr lang="th-TH" sz="1200" kern="1200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ลดบทบาท </a:t>
            </a:r>
            <a:r>
              <a:rPr lang="en-US" sz="1200" kern="1200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Regulator </a:t>
            </a:r>
            <a:endParaRPr lang="th-TH" sz="1200" kern="1200" dirty="0">
              <a:solidFill>
                <a:prstClr val="black"/>
              </a:solidFill>
              <a:latin typeface="TH Sarabun New" panose="020B0500040200020003" pitchFamily="34" charset="-34"/>
              <a:ea typeface="Times New Roman" panose="02020603050405020304" pitchFamily="18" charset="0"/>
              <a:cs typeface="TH Sarabun New" panose="020B0500040200020003" pitchFamily="34" charset="-34"/>
            </a:endParaRPr>
          </a:p>
          <a:p>
            <a:pPr marL="134541" indent="-134541" defTabSz="685800">
              <a:lnSpc>
                <a:spcPct val="107000"/>
              </a:lnSpc>
              <a:buClrTx/>
              <a:buFont typeface="+mj-lt"/>
              <a:buAutoNum type="arabicPeriod"/>
              <a:defRPr/>
            </a:pPr>
            <a:r>
              <a:rPr lang="th-TH" sz="1200" kern="1200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การเข้าถึงข้อมูลภาครัฐโดยสะดวกซึ่ง</a:t>
            </a:r>
            <a:r>
              <a:rPr lang="th-TH" sz="1200" b="1" kern="1200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เอกสารที่ออกโดยรัฐไม่ควรเรียกจากประชาชนอีก</a:t>
            </a:r>
          </a:p>
          <a:p>
            <a:pPr marL="134541" indent="-134541" defTabSz="685800">
              <a:lnSpc>
                <a:spcPct val="107000"/>
              </a:lnSpc>
              <a:buClrTx/>
              <a:buFont typeface="+mj-lt"/>
              <a:buAutoNum type="arabicPeriod"/>
              <a:defRPr/>
            </a:pPr>
            <a:r>
              <a:rPr lang="th-TH" sz="1200" b="1" kern="1200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กำหนด </a:t>
            </a:r>
            <a:r>
              <a:rPr lang="en-US" sz="1200" b="1" kern="1200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Data Champion </a:t>
            </a:r>
            <a:r>
              <a:rPr lang="th-TH" sz="1200" b="1" kern="1200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ว่าใคร หน่วยงานไหนรับผิดชอบข้อมูลอะไร และมีการกำหนด </a:t>
            </a:r>
            <a:r>
              <a:rPr lang="en-US" sz="1200" b="1" kern="1200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Data Classification </a:t>
            </a:r>
          </a:p>
          <a:p>
            <a:pPr marL="134541" indent="-134541" defTabSz="685800">
              <a:lnSpc>
                <a:spcPct val="107000"/>
              </a:lnSpc>
              <a:buClrTx/>
              <a:buFont typeface="+mj-lt"/>
              <a:buAutoNum type="arabicPeriod"/>
              <a:defRPr/>
            </a:pPr>
            <a:r>
              <a:rPr lang="en-US" sz="1200" b="1" kern="1200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Open Data </a:t>
            </a:r>
            <a:r>
              <a:rPr lang="th-TH" sz="1200" b="1" kern="1200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ภาครัฐควรเปิดข้อมูล</a:t>
            </a:r>
          </a:p>
          <a:p>
            <a:pPr marL="134541" indent="-134541" defTabSz="685800">
              <a:lnSpc>
                <a:spcPct val="107000"/>
              </a:lnSpc>
              <a:buClrTx/>
              <a:buFont typeface="+mj-lt"/>
              <a:buAutoNum type="arabicPeriod"/>
              <a:defRPr/>
            </a:pPr>
            <a:r>
              <a:rPr lang="en-US" sz="1200" kern="1200" dirty="0">
                <a:solidFill>
                  <a:prstClr val="black"/>
                </a:solidFill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Accountability</a:t>
            </a:r>
          </a:p>
          <a:p>
            <a:pPr marL="134541" indent="-134541" defTabSz="685800">
              <a:lnSpc>
                <a:spcPct val="107000"/>
              </a:lnSpc>
              <a:buClrTx/>
              <a:buFont typeface="+mj-lt"/>
              <a:buAutoNum type="arabicPeriod"/>
              <a:defRPr/>
            </a:pPr>
            <a:endParaRPr lang="en-US" sz="1200" b="1" kern="1200" dirty="0">
              <a:solidFill>
                <a:prstClr val="black"/>
              </a:solidFill>
              <a:latin typeface="TH Sarabun New" panose="020B0500040200020003" pitchFamily="34" charset="-34"/>
              <a:ea typeface="Times New Roman" panose="02020603050405020304" pitchFamily="18" charset="0"/>
              <a:cs typeface="TH Sarabun New" panose="020B0500040200020003" pitchFamily="34" charset="-34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996496F-5831-469D-A778-2DADF3C7B5C0}"/>
              </a:ext>
            </a:extLst>
          </p:cNvPr>
          <p:cNvSpPr/>
          <p:nvPr/>
        </p:nvSpPr>
        <p:spPr>
          <a:xfrm>
            <a:off x="353297" y="2953079"/>
            <a:ext cx="4572000" cy="415498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685800">
              <a:buClrTx/>
              <a:defRPr/>
            </a:pPr>
            <a:endParaRPr lang="en-US" sz="2100" kern="1200" dirty="0">
              <a:solidFill>
                <a:prstClr val="black"/>
              </a:solidFill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41C06C7-E1FA-4A60-AFF7-56092F546690}"/>
              </a:ext>
            </a:extLst>
          </p:cNvPr>
          <p:cNvSpPr/>
          <p:nvPr/>
        </p:nvSpPr>
        <p:spPr>
          <a:xfrm>
            <a:off x="16879" y="2913321"/>
            <a:ext cx="2469146" cy="22661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7661" defTabSz="685800">
              <a:lnSpc>
                <a:spcPct val="107000"/>
              </a:lnSpc>
              <a:buClrTx/>
              <a:defRPr/>
            </a:pPr>
            <a:r>
              <a:rPr lang="th-TH" sz="1200" kern="1200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1. การมีหน่วยงานกลางในการจัดทำการเข้าถึงข้อมูลได้อย่างสะดวก</a:t>
            </a:r>
            <a:r>
              <a:rPr lang="en-US" sz="1200" kern="1200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,</a:t>
            </a:r>
            <a:r>
              <a:rPr lang="th-TH" sz="1200" kern="1200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การเข้าถึงข้อมูลสำคัญในวงกว้างได้อย่างรวดเร็ว</a:t>
            </a:r>
            <a:endParaRPr lang="en-US" sz="1200" kern="1200" dirty="0">
              <a:solidFill>
                <a:prstClr val="black"/>
              </a:solidFill>
              <a:latin typeface="TH Sarabun New" panose="020B0500040200020003" pitchFamily="34" charset="-34"/>
              <a:ea typeface="Times New Roman" panose="02020603050405020304" pitchFamily="18" charset="0"/>
              <a:cs typeface="TH Sarabun New" panose="020B0500040200020003" pitchFamily="34" charset="-34"/>
            </a:endParaRPr>
          </a:p>
          <a:p>
            <a:pPr marL="337661" defTabSz="685800">
              <a:lnSpc>
                <a:spcPct val="107000"/>
              </a:lnSpc>
              <a:buClrTx/>
              <a:defRPr/>
            </a:pPr>
            <a:r>
              <a:rPr lang="th-TH" sz="1200" kern="1200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2. ปรับ </a:t>
            </a:r>
            <a:r>
              <a:rPr lang="en-US" sz="1200" kern="1200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Mindset </a:t>
            </a:r>
            <a:r>
              <a:rPr lang="th-TH" sz="1200" kern="1200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ของข้าราชการ ให้เกิดนโยบายที่เน้นการส่งเสริมมากกว่าการกำกับ</a:t>
            </a:r>
            <a:endParaRPr lang="en-US" sz="1200" kern="1200" dirty="0">
              <a:solidFill>
                <a:prstClr val="black"/>
              </a:solidFill>
              <a:latin typeface="TH Sarabun New" panose="020B0500040200020003" pitchFamily="34" charset="-34"/>
              <a:ea typeface="Times New Roman" panose="02020603050405020304" pitchFamily="18" charset="0"/>
              <a:cs typeface="TH Sarabun New" panose="020B0500040200020003" pitchFamily="34" charset="-34"/>
            </a:endParaRPr>
          </a:p>
          <a:p>
            <a:pPr marL="337661" defTabSz="685800">
              <a:lnSpc>
                <a:spcPct val="107000"/>
              </a:lnSpc>
              <a:buClrTx/>
              <a:defRPr/>
            </a:pPr>
            <a:r>
              <a:rPr lang="th-TH" sz="1200" kern="1200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3. กรอบกฎหมายที่ชัดเจนรองรับการดำเนินงานแบบดิจิทัล </a:t>
            </a:r>
            <a:endParaRPr lang="en-US" sz="1200" kern="1200" dirty="0">
              <a:solidFill>
                <a:prstClr val="black"/>
              </a:solidFill>
              <a:latin typeface="TH Sarabun New" panose="020B0500040200020003" pitchFamily="34" charset="-34"/>
              <a:ea typeface="Times New Roman" panose="02020603050405020304" pitchFamily="18" charset="0"/>
              <a:cs typeface="TH Sarabun New" panose="020B0500040200020003" pitchFamily="34" charset="-34"/>
            </a:endParaRPr>
          </a:p>
          <a:p>
            <a:pPr marL="337661" defTabSz="685800">
              <a:lnSpc>
                <a:spcPct val="107000"/>
              </a:lnSpc>
              <a:buClrTx/>
              <a:defRPr/>
            </a:pPr>
            <a:r>
              <a:rPr lang="th-TH" sz="1200" kern="1200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4. การเตรียมงบประมาณเพื่อรองรับคนว่างงาน</a:t>
            </a:r>
            <a:endParaRPr lang="en-US" sz="1200" kern="1200" dirty="0">
              <a:solidFill>
                <a:prstClr val="black"/>
              </a:solidFill>
              <a:latin typeface="TH Sarabun New" panose="020B0500040200020003" pitchFamily="34" charset="-34"/>
              <a:ea typeface="Times New Roman" panose="02020603050405020304" pitchFamily="18" charset="0"/>
              <a:cs typeface="TH Sarabun New" panose="020B0500040200020003" pitchFamily="34" charset="-34"/>
            </a:endParaRPr>
          </a:p>
          <a:p>
            <a:pPr marL="337661" defTabSz="685800">
              <a:lnSpc>
                <a:spcPct val="107000"/>
              </a:lnSpc>
              <a:buClrTx/>
              <a:defRPr/>
            </a:pPr>
            <a:r>
              <a:rPr lang="th-TH" sz="1200" kern="1200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5. </a:t>
            </a:r>
            <a:r>
              <a:rPr lang="en-US" sz="1200" kern="1200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national open data, open data and data privacy</a:t>
            </a:r>
            <a:endParaRPr lang="en-US" sz="1200" kern="1200" dirty="0">
              <a:solidFill>
                <a:prstClr val="black"/>
              </a:solidFill>
              <a:latin typeface="TH Sarabun New" panose="020B0500040200020003" pitchFamily="34" charset="-34"/>
              <a:ea typeface="Times New Roman" panose="02020603050405020304" pitchFamily="18" charset="0"/>
              <a:cs typeface="TH Sarabun New" panose="020B0500040200020003" pitchFamily="34" charset="-34"/>
            </a:endParaRPr>
          </a:p>
          <a:p>
            <a:pPr marL="337661" defTabSz="685800">
              <a:lnSpc>
                <a:spcPct val="107000"/>
              </a:lnSpc>
              <a:buClrTx/>
              <a:defRPr/>
            </a:pPr>
            <a:r>
              <a:rPr lang="en-US" sz="1200" kern="1200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6. </a:t>
            </a:r>
            <a:r>
              <a:rPr lang="th-TH" sz="1200" kern="1200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การคุ้มครองข้อมูลที่ประชาชนไว้ใจ</a:t>
            </a:r>
            <a:endParaRPr lang="en-US" sz="1200" kern="1200" dirty="0">
              <a:solidFill>
                <a:prstClr val="black"/>
              </a:solidFill>
              <a:latin typeface="TH Sarabun New" panose="020B0500040200020003" pitchFamily="34" charset="-34"/>
              <a:ea typeface="Times New Roman" panose="02020603050405020304" pitchFamily="18" charset="0"/>
              <a:cs typeface="TH Sarabun New" panose="020B0500040200020003" pitchFamily="34" charset="-34"/>
            </a:endParaRPr>
          </a:p>
        </p:txBody>
      </p:sp>
      <p:sp>
        <p:nvSpPr>
          <p:cNvPr id="23" name="Slide Number Placeholder 1">
            <a:extLst>
              <a:ext uri="{FF2B5EF4-FFF2-40B4-BE49-F238E27FC236}">
                <a16:creationId xmlns:a16="http://schemas.microsoft.com/office/drawing/2014/main" id="{44F726EB-C539-42DB-9E8A-8A384E5E4E1F}"/>
              </a:ext>
            </a:extLst>
          </p:cNvPr>
          <p:cNvSpPr txBox="1">
            <a:spLocks/>
          </p:cNvSpPr>
          <p:nvPr/>
        </p:nvSpPr>
        <p:spPr>
          <a:xfrm>
            <a:off x="8561850" y="0"/>
            <a:ext cx="582150" cy="242888"/>
          </a:xfrm>
          <a:prstGeom prst="rect">
            <a:avLst/>
          </a:prstGeom>
          <a:ln>
            <a:noFill/>
          </a:ln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fld id="{5ECDF48D-6EB9-4F54-8394-15E04A5B7999}" type="slidenum">
              <a:rPr lang="th-TH" sz="1500" b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pPr algn="ctr" defTabSz="685800">
                <a:defRPr/>
              </a:pPr>
              <a:t>51</a:t>
            </a:fld>
            <a:endParaRPr lang="th-TH" sz="15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524595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E0AAC59-20A7-4B99-AED2-B2C3E23F8B2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mtClean="0"/>
              <a:t>6</a:t>
            </a:fld>
            <a:endParaRPr lang="es"/>
          </a:p>
        </p:txBody>
      </p:sp>
      <p:sp>
        <p:nvSpPr>
          <p:cNvPr id="11" name="Google Shape;122;p18">
            <a:extLst>
              <a:ext uri="{FF2B5EF4-FFF2-40B4-BE49-F238E27FC236}">
                <a16:creationId xmlns:a16="http://schemas.microsoft.com/office/drawing/2014/main" id="{EA5652B1-D222-41FD-8A7A-BC442428AB38}"/>
              </a:ext>
            </a:extLst>
          </p:cNvPr>
          <p:cNvSpPr txBox="1">
            <a:spLocks/>
          </p:cNvSpPr>
          <p:nvPr/>
        </p:nvSpPr>
        <p:spPr>
          <a:xfrm flipH="1">
            <a:off x="988313" y="139722"/>
            <a:ext cx="2961257" cy="584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40A8"/>
              </a:buClr>
              <a:buSzPts val="1200"/>
              <a:buFont typeface="Zilla Slab Light"/>
              <a:buNone/>
              <a:defRPr sz="1200" b="0" i="0" u="none" strike="noStrike" cap="none">
                <a:solidFill>
                  <a:srgbClr val="6F40A8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Zilla Slab Light"/>
              <a:buNone/>
              <a:defRPr sz="14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Zilla Slab Light"/>
              <a:buNone/>
              <a:defRPr sz="14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Zilla Slab Light"/>
              <a:buNone/>
              <a:defRPr sz="14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Zilla Slab Light"/>
              <a:buNone/>
              <a:defRPr sz="14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Zilla Slab Light"/>
              <a:buNone/>
              <a:defRPr sz="12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Zilla Slab Light"/>
              <a:buNone/>
              <a:defRPr sz="12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Zilla Slab Light"/>
              <a:buNone/>
              <a:defRPr sz="12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Zilla Slab Light"/>
              <a:buNone/>
              <a:defRPr sz="12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pPr marL="0" lvl="0" indent="0"/>
            <a:endParaRPr lang="th-TH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FDE2B29-62C9-449F-89D2-E73A463CBD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4263" y="867802"/>
            <a:ext cx="1220008" cy="16064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5E43307-1B16-44BB-8ADA-12CF44376D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8732" y="2711131"/>
            <a:ext cx="1220008" cy="15854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BBBF18A-CD98-4A77-A3A2-E2404028D86F}"/>
              </a:ext>
            </a:extLst>
          </p:cNvPr>
          <p:cNvSpPr txBox="1"/>
          <p:nvPr/>
        </p:nvSpPr>
        <p:spPr>
          <a:xfrm>
            <a:off x="3530314" y="913043"/>
            <a:ext cx="4174114" cy="757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ระยะที่ 1 พ.ศ.</a:t>
            </a:r>
            <a:r>
              <a: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2559</a:t>
            </a:r>
            <a:r>
              <a: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</a:t>
            </a:r>
            <a:r>
              <a: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2561 </a:t>
            </a:r>
          </a:p>
          <a:p>
            <a:pPr algn="ctr">
              <a:lnSpc>
                <a:spcPct val="90000"/>
              </a:lnSpc>
            </a:pP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18 ขีดความสามารถ (</a:t>
            </a:r>
            <a:r>
              <a: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Domain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) 32 โครงการ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680E2DA-5D64-4331-B279-50FB08C92B22}"/>
              </a:ext>
            </a:extLst>
          </p:cNvPr>
          <p:cNvSpPr/>
          <p:nvPr/>
        </p:nvSpPr>
        <p:spPr>
          <a:xfrm>
            <a:off x="3621367" y="3503850"/>
            <a:ext cx="3992008" cy="7579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(ร่าง) ระยะที่ 2 พ.ศ.</a:t>
            </a:r>
            <a:r>
              <a: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2560</a:t>
            </a:r>
            <a:r>
              <a: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</a:t>
            </a:r>
            <a:r>
              <a: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2564</a:t>
            </a:r>
          </a:p>
          <a:p>
            <a:pPr algn="ctr">
              <a:lnSpc>
                <a:spcPct val="90000"/>
              </a:lnSpc>
            </a:pP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26 ขีดความสามารถ (</a:t>
            </a:r>
            <a:r>
              <a: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Domain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) 76 โครงการ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A6505E32-F21B-497B-9CAE-A2A113D35A3E}"/>
              </a:ext>
            </a:extLst>
          </p:cNvPr>
          <p:cNvSpPr txBox="1">
            <a:spLocks/>
          </p:cNvSpPr>
          <p:nvPr/>
        </p:nvSpPr>
        <p:spPr>
          <a:xfrm>
            <a:off x="3197215" y="2027710"/>
            <a:ext cx="4964456" cy="107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40A8"/>
              </a:buClr>
              <a:buSzPts val="3600"/>
              <a:buFont typeface="Josefin Sans"/>
              <a:buNone/>
              <a:defRPr sz="3600" b="1" i="0" u="none" strike="noStrike" cap="none">
                <a:solidFill>
                  <a:srgbClr val="6F40A8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Josefin Sans"/>
              <a:buNone/>
              <a:defRPr sz="3600" b="1" i="0" u="none" strike="noStrike" cap="non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Josefin Sans"/>
              <a:buNone/>
              <a:defRPr sz="3600" b="1" i="0" u="none" strike="noStrike" cap="non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Josefin Sans"/>
              <a:buNone/>
              <a:defRPr sz="3600" b="1" i="0" u="none" strike="noStrike" cap="non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Josefin Sans"/>
              <a:buNone/>
              <a:defRPr sz="3600" b="1" i="0" u="none" strike="noStrike" cap="non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Josefin Sans"/>
              <a:buNone/>
              <a:defRPr sz="3600" b="1" i="0" u="none" strike="noStrike" cap="non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Josefin Sans"/>
              <a:buNone/>
              <a:defRPr sz="3600" b="1" i="0" u="none" strike="noStrike" cap="non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Josefin Sans"/>
              <a:buNone/>
              <a:defRPr sz="3600" b="1" i="0" u="none" strike="noStrike" cap="non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Josefin Sans"/>
              <a:buNone/>
              <a:defRPr sz="3600" b="1" i="0" u="none" strike="noStrike" cap="non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th-TH" sz="2800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แผนพัฒนารัฐบาลดิจิทัล</a:t>
            </a:r>
            <a:br>
              <a:rPr lang="th-TH" sz="2800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800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ฉบับก่อนหน้า </a:t>
            </a:r>
          </a:p>
        </p:txBody>
      </p:sp>
    </p:spTree>
    <p:extLst>
      <p:ext uri="{BB962C8B-B14F-4D97-AF65-F5344CB8AC3E}">
        <p14:creationId xmlns:p14="http://schemas.microsoft.com/office/powerpoint/2010/main" val="18235701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EFCD6B-1D5D-422E-844C-CD1BE4FD652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mtClean="0"/>
              <a:t>7</a:t>
            </a:fld>
            <a:endParaRPr lang="e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2D6237-4B41-456D-BC76-602CE7C996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7853" y="144817"/>
            <a:ext cx="5847347" cy="485386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1BE61EA-82DE-4971-B443-F1B799986700}"/>
              </a:ext>
            </a:extLst>
          </p:cNvPr>
          <p:cNvSpPr/>
          <p:nvPr/>
        </p:nvSpPr>
        <p:spPr>
          <a:xfrm>
            <a:off x="1985210" y="4487779"/>
            <a:ext cx="1191127" cy="5109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4806DA-8DC8-40AD-8144-14F3C798AE8F}"/>
              </a:ext>
            </a:extLst>
          </p:cNvPr>
          <p:cNvSpPr txBox="1"/>
          <p:nvPr/>
        </p:nvSpPr>
        <p:spPr>
          <a:xfrm>
            <a:off x="1985210" y="4454690"/>
            <a:ext cx="133550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05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พระราชบัญญัติการบริหารงานและการให้บริการภาครัฐผ่านระบบดิจิทัล พ.ศ. </a:t>
            </a:r>
            <a:r>
              <a:rPr lang="en-US" sz="105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2562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F664034-40EF-478D-AD5F-BA2A5F0D0BCB}"/>
              </a:ext>
            </a:extLst>
          </p:cNvPr>
          <p:cNvSpPr/>
          <p:nvPr/>
        </p:nvSpPr>
        <p:spPr>
          <a:xfrm>
            <a:off x="2117558" y="4324865"/>
            <a:ext cx="565484" cy="144379"/>
          </a:xfrm>
          <a:prstGeom prst="roundRect">
            <a:avLst/>
          </a:prstGeom>
          <a:solidFill>
            <a:srgbClr val="D718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6E424C-789F-4907-9262-D0E3B0E35558}"/>
              </a:ext>
            </a:extLst>
          </p:cNvPr>
          <p:cNvSpPr txBox="1"/>
          <p:nvPr/>
        </p:nvSpPr>
        <p:spPr>
          <a:xfrm>
            <a:off x="2111538" y="4207069"/>
            <a:ext cx="5775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13746144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24"/>
          <p:cNvSpPr txBox="1">
            <a:spLocks noGrp="1"/>
          </p:cNvSpPr>
          <p:nvPr>
            <p:ph type="sldNum" idx="12"/>
          </p:nvPr>
        </p:nvSpPr>
        <p:spPr>
          <a:xfrm>
            <a:off x="8595300" y="2303100"/>
            <a:ext cx="548700" cy="53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8</a:t>
            </a:fld>
            <a:endParaRPr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B475C6-DA0F-442D-ADBF-CAAA300FC0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7595"/>
          <a:stretch/>
        </p:blipFill>
        <p:spPr>
          <a:xfrm>
            <a:off x="884860" y="475431"/>
            <a:ext cx="7374279" cy="4361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8047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EDECD9-9E58-4925-9ACC-1545943412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836" y="54535"/>
            <a:ext cx="7644328" cy="449712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6EB562-D6C3-4F03-8FBB-16414D1F237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mtClean="0"/>
              <a:t>9</a:t>
            </a:fld>
            <a:endParaRPr lang="e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30F86A8-8E94-4DE2-AF06-CE75F0EB4E03}"/>
              </a:ext>
            </a:extLst>
          </p:cNvPr>
          <p:cNvSpPr/>
          <p:nvPr/>
        </p:nvSpPr>
        <p:spPr>
          <a:xfrm>
            <a:off x="1159870" y="4551664"/>
            <a:ext cx="50593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ท่านสามารถศึกษารายละเอียดเพิ่มเติมผ่านทางเว็บไซต์ 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https://www.dga.or.th/th/profile/2159/</a:t>
            </a:r>
          </a:p>
        </p:txBody>
      </p:sp>
    </p:spTree>
    <p:extLst>
      <p:ext uri="{BB962C8B-B14F-4D97-AF65-F5344CB8AC3E}">
        <p14:creationId xmlns:p14="http://schemas.microsoft.com/office/powerpoint/2010/main" val="3872463052"/>
      </p:ext>
    </p:extLst>
  </p:cSld>
  <p:clrMapOvr>
    <a:masterClrMapping/>
  </p:clrMapOvr>
</p:sld>
</file>

<file path=ppt/theme/theme1.xml><?xml version="1.0" encoding="utf-8"?>
<a:theme xmlns:a="http://schemas.openxmlformats.org/drawingml/2006/main" name="Weekly Meeting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421</TotalTime>
  <Words>1351</Words>
  <Application>Microsoft Office PowerPoint</Application>
  <PresentationFormat>On-screen Show (16:9)</PresentationFormat>
  <Paragraphs>188</Paragraphs>
  <Slides>51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64" baseType="lpstr">
      <vt:lpstr>Times New Roman</vt:lpstr>
      <vt:lpstr>TH SarabunPSK</vt:lpstr>
      <vt:lpstr>Josefin Slab</vt:lpstr>
      <vt:lpstr>Josefin Sans</vt:lpstr>
      <vt:lpstr>Zilla Slab</vt:lpstr>
      <vt:lpstr>Wingdings</vt:lpstr>
      <vt:lpstr>Calibri</vt:lpstr>
      <vt:lpstr>TH Sarabun New</vt:lpstr>
      <vt:lpstr>Josefin Sans SemiBold</vt:lpstr>
      <vt:lpstr>Zilla Slab Light</vt:lpstr>
      <vt:lpstr>Calibri Light</vt:lpstr>
      <vt:lpstr>Arial</vt:lpstr>
      <vt:lpstr>Weekly Meeting by SlidesGo</vt:lpstr>
      <vt:lpstr>การประชุมรับฟังความคิดเห็น</vt:lpstr>
      <vt:lpstr>01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Backup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การประชุมรับฟังความคิดเห็น</dc:title>
  <dc:creator>Tipsuda Chodchuen</dc:creator>
  <cp:lastModifiedBy>Tipsuda Chodchuen</cp:lastModifiedBy>
  <cp:revision>47</cp:revision>
  <dcterms:modified xsi:type="dcterms:W3CDTF">2020-01-08T11:30:52Z</dcterms:modified>
</cp:coreProperties>
</file>