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DFF99-F358-4BC8-9E5F-E67FBA0FAC24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7D9F5690-35C4-43DB-98CB-79D9302F90AC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CB4C445-FADA-474C-A8D4-89523A5E77C9}" type="parTrans" cxnId="{1A76B8D2-BB7D-47D5-9714-4AF9A28BC56B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0D873E1-E614-4916-935F-C07B68C66F19}" type="sibTrans" cxnId="{1A76B8D2-BB7D-47D5-9714-4AF9A28BC56B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0E66B5B5-8085-404B-BAE8-54921B37AAEE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E259C8D-DDC1-4BBD-A196-52AF26BB680B}" type="parTrans" cxnId="{EA212FC8-D182-42DE-A835-F9D78E787D4F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CE7C0ACA-AD75-4F3F-9F7D-1768A42187C9}" type="sibTrans" cxnId="{EA212FC8-D182-42DE-A835-F9D78E787D4F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649426A1-2A48-4AA0-8BA9-528596F45271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B72DE3D-47EF-4DF9-BD9C-0914C7091F85}" type="parTrans" cxnId="{87AC7F2B-A946-4AA3-A364-E156CE23F36E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C5F0DF01-31AB-4C89-BF10-7BF00F9EEA6E}" type="sibTrans" cxnId="{87AC7F2B-A946-4AA3-A364-E156CE23F36E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85A0F9E7-1779-45B6-BED8-C7E8D5F8F8E6}">
      <dgm:prSet phldrT="[Text]"/>
      <dgm:spPr/>
      <dgm:t>
        <a:bodyPr/>
        <a:lstStyle/>
        <a:p>
          <a:endParaRPr lang="th-TH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BAA848F5-41FC-47BB-9EB5-60228E4717AA}" type="parTrans" cxnId="{D930174D-4106-4B56-808E-C2EF4EB60765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84814C56-1CD4-49F3-9866-87DC4419596D}" type="sibTrans" cxnId="{D930174D-4106-4B56-808E-C2EF4EB60765}">
      <dgm:prSet/>
      <dgm:spPr/>
      <dgm:t>
        <a:bodyPr/>
        <a:lstStyle/>
        <a:p>
          <a:endParaRPr lang="th-TH">
            <a:solidFill>
              <a:schemeClr val="tx1"/>
            </a:solidFill>
          </a:endParaRPr>
        </a:p>
      </dgm:t>
    </dgm:pt>
    <dgm:pt modelId="{6E096FDC-D35E-4FD6-9BB3-6607705E5016}" type="pres">
      <dgm:prSet presAssocID="{AF3DFF99-F358-4BC8-9E5F-E67FBA0FAC24}" presName="linearFlow" presStyleCnt="0">
        <dgm:presLayoutVars>
          <dgm:dir/>
          <dgm:resizeHandles val="exact"/>
        </dgm:presLayoutVars>
      </dgm:prSet>
      <dgm:spPr/>
    </dgm:pt>
    <dgm:pt modelId="{B15A4B66-2323-4B25-99F5-8CC27EEBF9BC}" type="pres">
      <dgm:prSet presAssocID="{7D9F5690-35C4-43DB-98CB-79D9302F90AC}" presName="composite" presStyleCnt="0"/>
      <dgm:spPr/>
    </dgm:pt>
    <dgm:pt modelId="{9A0EB50C-8500-4706-B93D-AE3B501358BD}" type="pres">
      <dgm:prSet presAssocID="{7D9F5690-35C4-43DB-98CB-79D9302F90AC}" presName="imgShp" presStyleLbl="fgImgPlace1" presStyleIdx="0" presStyleCnt="4"/>
      <dgm:spPr/>
    </dgm:pt>
    <dgm:pt modelId="{4B037669-9826-45C8-999C-FCA4423ED20D}" type="pres">
      <dgm:prSet presAssocID="{7D9F5690-35C4-43DB-98CB-79D9302F90AC}" presName="txShp" presStyleLbl="node1" presStyleIdx="0" presStyleCnt="4" custLinFactNeighborX="1899" custLinFactNeighborY="205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61D0CBD-B49F-410E-BEAE-F53D4A31072A}" type="pres">
      <dgm:prSet presAssocID="{00D873E1-E614-4916-935F-C07B68C66F19}" presName="spacing" presStyleCnt="0"/>
      <dgm:spPr/>
    </dgm:pt>
    <dgm:pt modelId="{EEC63817-24C0-43C9-8EA6-307C61FE3B8C}" type="pres">
      <dgm:prSet presAssocID="{0E66B5B5-8085-404B-BAE8-54921B37AAEE}" presName="composite" presStyleCnt="0"/>
      <dgm:spPr/>
    </dgm:pt>
    <dgm:pt modelId="{43E00899-87F4-45BF-9C0D-2BF0496A437D}" type="pres">
      <dgm:prSet presAssocID="{0E66B5B5-8085-404B-BAE8-54921B37AAEE}" presName="imgShp" presStyleLbl="fgImgPlace1" presStyleIdx="1" presStyleCnt="4"/>
      <dgm:spPr/>
    </dgm:pt>
    <dgm:pt modelId="{C23B4666-2D0C-4601-A583-F19CA78C47F2}" type="pres">
      <dgm:prSet presAssocID="{0E66B5B5-8085-404B-BAE8-54921B37AAEE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19EDFA7-0321-4F9C-BEEC-4B29D108FADB}" type="pres">
      <dgm:prSet presAssocID="{CE7C0ACA-AD75-4F3F-9F7D-1768A42187C9}" presName="spacing" presStyleCnt="0"/>
      <dgm:spPr/>
    </dgm:pt>
    <dgm:pt modelId="{8ED76704-E505-4ABC-A0E3-BE7A6A404AF2}" type="pres">
      <dgm:prSet presAssocID="{649426A1-2A48-4AA0-8BA9-528596F45271}" presName="composite" presStyleCnt="0"/>
      <dgm:spPr/>
    </dgm:pt>
    <dgm:pt modelId="{805259F3-6204-47F7-BFAB-19121F78A13F}" type="pres">
      <dgm:prSet presAssocID="{649426A1-2A48-4AA0-8BA9-528596F45271}" presName="imgShp" presStyleLbl="fgImgPlace1" presStyleIdx="2" presStyleCnt="4"/>
      <dgm:spPr/>
    </dgm:pt>
    <dgm:pt modelId="{3C077275-34C5-4269-87AE-F23D92C3FEF0}" type="pres">
      <dgm:prSet presAssocID="{649426A1-2A48-4AA0-8BA9-528596F45271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204BD29-027C-429D-9EE8-3918A78672BB}" type="pres">
      <dgm:prSet presAssocID="{C5F0DF01-31AB-4C89-BF10-7BF00F9EEA6E}" presName="spacing" presStyleCnt="0"/>
      <dgm:spPr/>
    </dgm:pt>
    <dgm:pt modelId="{05EB60E9-3752-4717-9442-D516AEE4517C}" type="pres">
      <dgm:prSet presAssocID="{85A0F9E7-1779-45B6-BED8-C7E8D5F8F8E6}" presName="composite" presStyleCnt="0"/>
      <dgm:spPr/>
    </dgm:pt>
    <dgm:pt modelId="{5A433B94-5765-45A7-B53E-42E91F321B3D}" type="pres">
      <dgm:prSet presAssocID="{85A0F9E7-1779-45B6-BED8-C7E8D5F8F8E6}" presName="imgShp" presStyleLbl="fgImgPlace1" presStyleIdx="3" presStyleCnt="4"/>
      <dgm:spPr/>
    </dgm:pt>
    <dgm:pt modelId="{908A61BC-E1D1-426F-9090-7C4CE1273354}" type="pres">
      <dgm:prSet presAssocID="{85A0F9E7-1779-45B6-BED8-C7E8D5F8F8E6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A212FC8-D182-42DE-A835-F9D78E787D4F}" srcId="{AF3DFF99-F358-4BC8-9E5F-E67FBA0FAC24}" destId="{0E66B5B5-8085-404B-BAE8-54921B37AAEE}" srcOrd="1" destOrd="0" parTransId="{6E259C8D-DDC1-4BBD-A196-52AF26BB680B}" sibTransId="{CE7C0ACA-AD75-4F3F-9F7D-1768A42187C9}"/>
    <dgm:cxn modelId="{F5E35EFC-6A3D-450A-AFFE-FD0057942421}" type="presOf" srcId="{7D9F5690-35C4-43DB-98CB-79D9302F90AC}" destId="{4B037669-9826-45C8-999C-FCA4423ED20D}" srcOrd="0" destOrd="0" presId="urn:microsoft.com/office/officeart/2005/8/layout/vList3"/>
    <dgm:cxn modelId="{1AF52425-E391-442C-B14C-A12C05824EA2}" type="presOf" srcId="{0E66B5B5-8085-404B-BAE8-54921B37AAEE}" destId="{C23B4666-2D0C-4601-A583-F19CA78C47F2}" srcOrd="0" destOrd="0" presId="urn:microsoft.com/office/officeart/2005/8/layout/vList3"/>
    <dgm:cxn modelId="{1A76B8D2-BB7D-47D5-9714-4AF9A28BC56B}" srcId="{AF3DFF99-F358-4BC8-9E5F-E67FBA0FAC24}" destId="{7D9F5690-35C4-43DB-98CB-79D9302F90AC}" srcOrd="0" destOrd="0" parTransId="{6CB4C445-FADA-474C-A8D4-89523A5E77C9}" sibTransId="{00D873E1-E614-4916-935F-C07B68C66F19}"/>
    <dgm:cxn modelId="{3F1FEE14-A293-4664-B197-2815451A774C}" type="presOf" srcId="{649426A1-2A48-4AA0-8BA9-528596F45271}" destId="{3C077275-34C5-4269-87AE-F23D92C3FEF0}" srcOrd="0" destOrd="0" presId="urn:microsoft.com/office/officeart/2005/8/layout/vList3"/>
    <dgm:cxn modelId="{0D1650C9-49B9-4DD4-86B0-4DCFA71F68FD}" type="presOf" srcId="{85A0F9E7-1779-45B6-BED8-C7E8D5F8F8E6}" destId="{908A61BC-E1D1-426F-9090-7C4CE1273354}" srcOrd="0" destOrd="0" presId="urn:microsoft.com/office/officeart/2005/8/layout/vList3"/>
    <dgm:cxn modelId="{D930174D-4106-4B56-808E-C2EF4EB60765}" srcId="{AF3DFF99-F358-4BC8-9E5F-E67FBA0FAC24}" destId="{85A0F9E7-1779-45B6-BED8-C7E8D5F8F8E6}" srcOrd="3" destOrd="0" parTransId="{BAA848F5-41FC-47BB-9EB5-60228E4717AA}" sibTransId="{84814C56-1CD4-49F3-9866-87DC4419596D}"/>
    <dgm:cxn modelId="{55806396-B730-4855-A60C-250017B50404}" type="presOf" srcId="{AF3DFF99-F358-4BC8-9E5F-E67FBA0FAC24}" destId="{6E096FDC-D35E-4FD6-9BB3-6607705E5016}" srcOrd="0" destOrd="0" presId="urn:microsoft.com/office/officeart/2005/8/layout/vList3"/>
    <dgm:cxn modelId="{87AC7F2B-A946-4AA3-A364-E156CE23F36E}" srcId="{AF3DFF99-F358-4BC8-9E5F-E67FBA0FAC24}" destId="{649426A1-2A48-4AA0-8BA9-528596F45271}" srcOrd="2" destOrd="0" parTransId="{6B72DE3D-47EF-4DF9-BD9C-0914C7091F85}" sibTransId="{C5F0DF01-31AB-4C89-BF10-7BF00F9EEA6E}"/>
    <dgm:cxn modelId="{366C2F0A-9B45-474E-BD27-669CEFBD80BA}" type="presParOf" srcId="{6E096FDC-D35E-4FD6-9BB3-6607705E5016}" destId="{B15A4B66-2323-4B25-99F5-8CC27EEBF9BC}" srcOrd="0" destOrd="0" presId="urn:microsoft.com/office/officeart/2005/8/layout/vList3"/>
    <dgm:cxn modelId="{0FECD46C-F514-49F6-8890-02CF40F1A5B7}" type="presParOf" srcId="{B15A4B66-2323-4B25-99F5-8CC27EEBF9BC}" destId="{9A0EB50C-8500-4706-B93D-AE3B501358BD}" srcOrd="0" destOrd="0" presId="urn:microsoft.com/office/officeart/2005/8/layout/vList3"/>
    <dgm:cxn modelId="{EC385F52-B1C3-4217-AB0A-A148128878EF}" type="presParOf" srcId="{B15A4B66-2323-4B25-99F5-8CC27EEBF9BC}" destId="{4B037669-9826-45C8-999C-FCA4423ED20D}" srcOrd="1" destOrd="0" presId="urn:microsoft.com/office/officeart/2005/8/layout/vList3"/>
    <dgm:cxn modelId="{B2F1CCBC-5C7D-43EE-8AA1-AC4F69821648}" type="presParOf" srcId="{6E096FDC-D35E-4FD6-9BB3-6607705E5016}" destId="{961D0CBD-B49F-410E-BEAE-F53D4A31072A}" srcOrd="1" destOrd="0" presId="urn:microsoft.com/office/officeart/2005/8/layout/vList3"/>
    <dgm:cxn modelId="{CBFFD471-8991-465B-978E-3BAB80C47652}" type="presParOf" srcId="{6E096FDC-D35E-4FD6-9BB3-6607705E5016}" destId="{EEC63817-24C0-43C9-8EA6-307C61FE3B8C}" srcOrd="2" destOrd="0" presId="urn:microsoft.com/office/officeart/2005/8/layout/vList3"/>
    <dgm:cxn modelId="{D9F48FD3-30DC-4BD0-9CEF-0FC83FA0C0ED}" type="presParOf" srcId="{EEC63817-24C0-43C9-8EA6-307C61FE3B8C}" destId="{43E00899-87F4-45BF-9C0D-2BF0496A437D}" srcOrd="0" destOrd="0" presId="urn:microsoft.com/office/officeart/2005/8/layout/vList3"/>
    <dgm:cxn modelId="{17889208-1270-4074-AE99-B706E43500C6}" type="presParOf" srcId="{EEC63817-24C0-43C9-8EA6-307C61FE3B8C}" destId="{C23B4666-2D0C-4601-A583-F19CA78C47F2}" srcOrd="1" destOrd="0" presId="urn:microsoft.com/office/officeart/2005/8/layout/vList3"/>
    <dgm:cxn modelId="{FA25ADBF-B776-4D3B-B811-98FEBCC8EF39}" type="presParOf" srcId="{6E096FDC-D35E-4FD6-9BB3-6607705E5016}" destId="{419EDFA7-0321-4F9C-BEEC-4B29D108FADB}" srcOrd="3" destOrd="0" presId="urn:microsoft.com/office/officeart/2005/8/layout/vList3"/>
    <dgm:cxn modelId="{86A997B4-6126-41D0-9B2D-A5A9B4220070}" type="presParOf" srcId="{6E096FDC-D35E-4FD6-9BB3-6607705E5016}" destId="{8ED76704-E505-4ABC-A0E3-BE7A6A404AF2}" srcOrd="4" destOrd="0" presId="urn:microsoft.com/office/officeart/2005/8/layout/vList3"/>
    <dgm:cxn modelId="{38DA8D4B-7A24-4427-BA8E-4C3DA194EE17}" type="presParOf" srcId="{8ED76704-E505-4ABC-A0E3-BE7A6A404AF2}" destId="{805259F3-6204-47F7-BFAB-19121F78A13F}" srcOrd="0" destOrd="0" presId="urn:microsoft.com/office/officeart/2005/8/layout/vList3"/>
    <dgm:cxn modelId="{AA77F559-B934-4134-AAD4-899BA5DBFB9E}" type="presParOf" srcId="{8ED76704-E505-4ABC-A0E3-BE7A6A404AF2}" destId="{3C077275-34C5-4269-87AE-F23D92C3FEF0}" srcOrd="1" destOrd="0" presId="urn:microsoft.com/office/officeart/2005/8/layout/vList3"/>
    <dgm:cxn modelId="{FB72333F-61C7-4AC7-AE0E-64943F4B21C6}" type="presParOf" srcId="{6E096FDC-D35E-4FD6-9BB3-6607705E5016}" destId="{2204BD29-027C-429D-9EE8-3918A78672BB}" srcOrd="5" destOrd="0" presId="urn:microsoft.com/office/officeart/2005/8/layout/vList3"/>
    <dgm:cxn modelId="{1699369C-0336-4D3F-BB96-68DD9BD06628}" type="presParOf" srcId="{6E096FDC-D35E-4FD6-9BB3-6607705E5016}" destId="{05EB60E9-3752-4717-9442-D516AEE4517C}" srcOrd="6" destOrd="0" presId="urn:microsoft.com/office/officeart/2005/8/layout/vList3"/>
    <dgm:cxn modelId="{05C61E1C-DC6D-4D55-84C5-F23DCA4D98C2}" type="presParOf" srcId="{05EB60E9-3752-4717-9442-D516AEE4517C}" destId="{5A433B94-5765-45A7-B53E-42E91F321B3D}" srcOrd="0" destOrd="0" presId="urn:microsoft.com/office/officeart/2005/8/layout/vList3"/>
    <dgm:cxn modelId="{714C667E-64B4-437E-8264-E49BE974B37C}" type="presParOf" srcId="{05EB60E9-3752-4717-9442-D516AEE4517C}" destId="{908A61BC-E1D1-426F-9090-7C4CE127335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37669-9826-45C8-999C-FCA4423ED20D}">
      <dsp:nvSpPr>
        <dsp:cNvPr id="0" name=""/>
        <dsp:cNvSpPr/>
      </dsp:nvSpPr>
      <dsp:spPr>
        <a:xfrm rot="10800000">
          <a:off x="1545909" y="25297"/>
          <a:ext cx="4676349" cy="1116913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825137" y="25297"/>
        <a:ext cx="4397121" cy="1116913"/>
      </dsp:txXfrm>
    </dsp:sp>
    <dsp:sp modelId="{9A0EB50C-8500-4706-B93D-AE3B501358BD}">
      <dsp:nvSpPr>
        <dsp:cNvPr id="0" name=""/>
        <dsp:cNvSpPr/>
      </dsp:nvSpPr>
      <dsp:spPr>
        <a:xfrm>
          <a:off x="898649" y="2367"/>
          <a:ext cx="1116913" cy="1116913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B4666-2D0C-4601-A583-F19CA78C47F2}">
      <dsp:nvSpPr>
        <dsp:cNvPr id="0" name=""/>
        <dsp:cNvSpPr/>
      </dsp:nvSpPr>
      <dsp:spPr>
        <a:xfrm rot="10800000">
          <a:off x="1457105" y="1452687"/>
          <a:ext cx="4676349" cy="1116913"/>
        </a:xfrm>
        <a:prstGeom prst="homePlat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1452687"/>
        <a:ext cx="4397121" cy="1116913"/>
      </dsp:txXfrm>
    </dsp:sp>
    <dsp:sp modelId="{43E00899-87F4-45BF-9C0D-2BF0496A437D}">
      <dsp:nvSpPr>
        <dsp:cNvPr id="0" name=""/>
        <dsp:cNvSpPr/>
      </dsp:nvSpPr>
      <dsp:spPr>
        <a:xfrm>
          <a:off x="898649" y="1452687"/>
          <a:ext cx="1116913" cy="1116913"/>
        </a:xfrm>
        <a:prstGeom prst="ellipse">
          <a:avLst/>
        </a:prstGeom>
        <a:solidFill>
          <a:schemeClr val="accent5">
            <a:tint val="50000"/>
            <a:hueOff val="-3560789"/>
            <a:satOff val="15872"/>
            <a:lumOff val="1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077275-34C5-4269-87AE-F23D92C3FEF0}">
      <dsp:nvSpPr>
        <dsp:cNvPr id="0" name=""/>
        <dsp:cNvSpPr/>
      </dsp:nvSpPr>
      <dsp:spPr>
        <a:xfrm rot="10800000">
          <a:off x="1457105" y="2903007"/>
          <a:ext cx="4676349" cy="1116913"/>
        </a:xfrm>
        <a:prstGeom prst="homePlat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2903007"/>
        <a:ext cx="4397121" cy="1116913"/>
      </dsp:txXfrm>
    </dsp:sp>
    <dsp:sp modelId="{805259F3-6204-47F7-BFAB-19121F78A13F}">
      <dsp:nvSpPr>
        <dsp:cNvPr id="0" name=""/>
        <dsp:cNvSpPr/>
      </dsp:nvSpPr>
      <dsp:spPr>
        <a:xfrm>
          <a:off x="898649" y="2903007"/>
          <a:ext cx="1116913" cy="1116913"/>
        </a:xfrm>
        <a:prstGeom prst="ellipse">
          <a:avLst/>
        </a:prstGeom>
        <a:solidFill>
          <a:schemeClr val="accent5">
            <a:tint val="50000"/>
            <a:hueOff val="-7121577"/>
            <a:satOff val="31745"/>
            <a:lumOff val="28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A61BC-E1D1-426F-9090-7C4CE1273354}">
      <dsp:nvSpPr>
        <dsp:cNvPr id="0" name=""/>
        <dsp:cNvSpPr/>
      </dsp:nvSpPr>
      <dsp:spPr>
        <a:xfrm rot="10800000">
          <a:off x="1457105" y="4353327"/>
          <a:ext cx="4676349" cy="1116913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2528" tIns="205740" rIns="384048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 rot="10800000">
        <a:off x="1736333" y="4353327"/>
        <a:ext cx="4397121" cy="1116913"/>
      </dsp:txXfrm>
    </dsp:sp>
    <dsp:sp modelId="{5A433B94-5765-45A7-B53E-42E91F321B3D}">
      <dsp:nvSpPr>
        <dsp:cNvPr id="0" name=""/>
        <dsp:cNvSpPr/>
      </dsp:nvSpPr>
      <dsp:spPr>
        <a:xfrm>
          <a:off x="898649" y="4353327"/>
          <a:ext cx="1116913" cy="1116913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186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73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948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035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529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29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360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387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755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1322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579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C68BE-D5F9-4F3F-9ACA-241AC5B5FC1A}" type="datetimeFigureOut">
              <a:rPr lang="th-TH" smtClean="0"/>
              <a:t>26/06/62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4839-52AE-4AC4-AA48-42EFF7DA43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2689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259632" y="-171400"/>
            <a:ext cx="6984776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419872" y="-27384"/>
            <a:ext cx="2917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ผลการสำรวจข้อมูล</a:t>
            </a: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749608352"/>
              </p:ext>
            </p:extLst>
          </p:nvPr>
        </p:nvGraphicFramePr>
        <p:xfrm>
          <a:off x="994697" y="927910"/>
          <a:ext cx="703210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Oval 9"/>
          <p:cNvSpPr/>
          <p:nvPr/>
        </p:nvSpPr>
        <p:spPr>
          <a:xfrm>
            <a:off x="1985810" y="1021777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1" name="Oval 10"/>
          <p:cNvSpPr/>
          <p:nvPr/>
        </p:nvSpPr>
        <p:spPr>
          <a:xfrm>
            <a:off x="1985809" y="2490264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2" name="Oval 11"/>
          <p:cNvSpPr/>
          <p:nvPr/>
        </p:nvSpPr>
        <p:spPr>
          <a:xfrm>
            <a:off x="1985810" y="3902097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3" name="Oval 12"/>
          <p:cNvSpPr/>
          <p:nvPr/>
        </p:nvSpPr>
        <p:spPr>
          <a:xfrm>
            <a:off x="1964668" y="5342257"/>
            <a:ext cx="979785" cy="97978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X</a:t>
            </a: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6308598"/>
            <a:ext cx="5155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ที่มา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วิจัย นวัตกรรม และข้อมูลสารสนเทศ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112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</Words>
  <Application>Microsoft Office PowerPoint</Application>
  <PresentationFormat>นำเสนอทางหน้าจอ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HP0002-41</dc:creator>
  <cp:lastModifiedBy>nidtep-A-N-02-18</cp:lastModifiedBy>
  <cp:revision>4</cp:revision>
  <dcterms:created xsi:type="dcterms:W3CDTF">2019-06-26T04:08:05Z</dcterms:created>
  <dcterms:modified xsi:type="dcterms:W3CDTF">2019-06-26T04:37:32Z</dcterms:modified>
</cp:coreProperties>
</file>