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6" r:id="rId3"/>
    <p:sldMasterId id="2147483688" r:id="rId4"/>
  </p:sldMasterIdLst>
  <p:sldIdLst>
    <p:sldId id="269" r:id="rId5"/>
    <p:sldId id="262" r:id="rId6"/>
    <p:sldId id="314" r:id="rId7"/>
    <p:sldId id="315" r:id="rId8"/>
    <p:sldId id="316" r:id="rId9"/>
    <p:sldId id="317" r:id="rId10"/>
    <p:sldId id="318" r:id="rId11"/>
    <p:sldId id="319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36" autoAdjust="0"/>
    <p:restoredTop sz="94660"/>
  </p:normalViewPr>
  <p:slideViewPr>
    <p:cSldViewPr snapToGrid="0">
      <p:cViewPr varScale="1">
        <p:scale>
          <a:sx n="68" d="100"/>
          <a:sy n="68" d="100"/>
        </p:scale>
        <p:origin x="5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6CD12-D7B5-4B8A-A973-B546F4606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CC6BCE-1667-4F68-893E-F16FFA585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3D3C5-90F8-436F-97A9-6A5824BD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7BA7-951B-4F50-AACC-100283928A1C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978C0-4346-4695-A3EF-D1E941E28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F127A-50AF-4CF2-9868-BF16F9E80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0FF4-D685-4BD9-91EB-D0860B9A7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2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8AE21-00EF-482D-A988-71FFF19A8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15BB42-B466-4B94-9505-65689782C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880E3-63D3-4C19-8DD8-6B968A33F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7BA7-951B-4F50-AACC-100283928A1C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D1DB6-6CB8-44DF-A29C-DC3523108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D412D-4999-4252-BE92-1DE0B1F5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0FF4-D685-4BD9-91EB-D0860B9A7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9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D9DB1D-45B8-4C89-AE94-346B058109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4D819-F233-498F-B5C9-E6CCD1BE6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28E66-E9E2-4707-ACBD-770EFF01E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7BA7-951B-4F50-AACC-100283928A1C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51C2B-3965-432C-A7A1-CCDF74EC2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F76AB-883E-4F27-A8F3-E54C6B4BB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0FF4-D685-4BD9-91EB-D0860B9A7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15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0519579" y="3813043"/>
            <a:ext cx="1023244" cy="192000"/>
            <a:chOff x="7934433" y="3003797"/>
            <a:chExt cx="767433" cy="144000"/>
          </a:xfrm>
        </p:grpSpPr>
        <p:sp>
          <p:nvSpPr>
            <p:cNvPr id="9" name="Rectangle 8"/>
            <p:cNvSpPr/>
            <p:nvPr/>
          </p:nvSpPr>
          <p:spPr>
            <a:xfrm>
              <a:off x="7934433" y="3003797"/>
              <a:ext cx="144000" cy="14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42244" y="3003797"/>
              <a:ext cx="144000" cy="14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350055" y="3003797"/>
              <a:ext cx="144000" cy="14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557866" y="3003797"/>
              <a:ext cx="144000" cy="14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Title 2">
            <a:extLst>
              <a:ext uri="{FF2B5EF4-FFF2-40B4-BE49-F238E27FC236}">
                <a16:creationId xmlns:a16="http://schemas.microsoft.com/office/drawing/2014/main" id="{2404D70E-24EA-41AF-ABEE-5B2140D06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1945" y="4101224"/>
            <a:ext cx="5280000" cy="1344000"/>
          </a:xfrm>
          <a:prstGeom prst="rect">
            <a:avLst/>
          </a:prstGeom>
        </p:spPr>
        <p:txBody>
          <a:bodyPr anchor="ctr"/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algn="r"/>
            <a: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  <a:cs typeface="Arial" pitchFamily="34" charset="0"/>
              </a:rPr>
              <a:t>FREE </a:t>
            </a:r>
            <a:b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  <a:cs typeface="Arial" pitchFamily="34" charset="0"/>
              </a:rPr>
            </a:br>
            <a: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  <a:cs typeface="Arial" pitchFamily="34" charset="0"/>
              </a:rPr>
              <a:t>PPT TEMPLATES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3C4D560-A90B-43F2-812D-A32FD22FCE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1944" y="5445224"/>
            <a:ext cx="5280001" cy="57600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PRESENTATION HERE</a:t>
            </a:r>
          </a:p>
        </p:txBody>
      </p:sp>
    </p:spTree>
    <p:extLst>
      <p:ext uri="{BB962C8B-B14F-4D97-AF65-F5344CB8AC3E}">
        <p14:creationId xmlns:p14="http://schemas.microsoft.com/office/powerpoint/2010/main" val="2475529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2381096"/>
            <a:ext cx="12192001" cy="4503819"/>
          </a:xfrm>
          <a:custGeom>
            <a:avLst/>
            <a:gdLst>
              <a:gd name="connsiteX0" fmla="*/ 0 w 9144001"/>
              <a:gd name="connsiteY0" fmla="*/ 0 h 1623922"/>
              <a:gd name="connsiteX1" fmla="*/ 9144001 w 9144001"/>
              <a:gd name="connsiteY1" fmla="*/ 0 h 1623922"/>
              <a:gd name="connsiteX2" fmla="*/ 9144001 w 9144001"/>
              <a:gd name="connsiteY2" fmla="*/ 1623922 h 1623922"/>
              <a:gd name="connsiteX3" fmla="*/ 0 w 9144001"/>
              <a:gd name="connsiteY3" fmla="*/ 1623922 h 1623922"/>
              <a:gd name="connsiteX4" fmla="*/ 0 w 9144001"/>
              <a:gd name="connsiteY4" fmla="*/ 0 h 1623922"/>
              <a:gd name="connsiteX0" fmla="*/ 0 w 9144001"/>
              <a:gd name="connsiteY0" fmla="*/ 1292045 h 2915967"/>
              <a:gd name="connsiteX1" fmla="*/ 9144001 w 9144001"/>
              <a:gd name="connsiteY1" fmla="*/ 1292045 h 2915967"/>
              <a:gd name="connsiteX2" fmla="*/ 9144001 w 9144001"/>
              <a:gd name="connsiteY2" fmla="*/ 2915967 h 2915967"/>
              <a:gd name="connsiteX3" fmla="*/ 0 w 9144001"/>
              <a:gd name="connsiteY3" fmla="*/ 2915967 h 2915967"/>
              <a:gd name="connsiteX4" fmla="*/ 0 w 9144001"/>
              <a:gd name="connsiteY4" fmla="*/ 1292045 h 2915967"/>
              <a:gd name="connsiteX0" fmla="*/ 0 w 9144001"/>
              <a:gd name="connsiteY0" fmla="*/ 1661157 h 3285079"/>
              <a:gd name="connsiteX1" fmla="*/ 9144001 w 9144001"/>
              <a:gd name="connsiteY1" fmla="*/ 1661157 h 3285079"/>
              <a:gd name="connsiteX2" fmla="*/ 9144001 w 9144001"/>
              <a:gd name="connsiteY2" fmla="*/ 3285079 h 3285079"/>
              <a:gd name="connsiteX3" fmla="*/ 0 w 9144001"/>
              <a:gd name="connsiteY3" fmla="*/ 3285079 h 3285079"/>
              <a:gd name="connsiteX4" fmla="*/ 0 w 9144001"/>
              <a:gd name="connsiteY4" fmla="*/ 1661157 h 3285079"/>
              <a:gd name="connsiteX0" fmla="*/ 0 w 9144001"/>
              <a:gd name="connsiteY0" fmla="*/ 1530125 h 3154047"/>
              <a:gd name="connsiteX1" fmla="*/ 9144001 w 9144001"/>
              <a:gd name="connsiteY1" fmla="*/ 1530125 h 3154047"/>
              <a:gd name="connsiteX2" fmla="*/ 9144001 w 9144001"/>
              <a:gd name="connsiteY2" fmla="*/ 3154047 h 3154047"/>
              <a:gd name="connsiteX3" fmla="*/ 0 w 9144001"/>
              <a:gd name="connsiteY3" fmla="*/ 3154047 h 3154047"/>
              <a:gd name="connsiteX4" fmla="*/ 0 w 9144001"/>
              <a:gd name="connsiteY4" fmla="*/ 1530125 h 3154047"/>
              <a:gd name="connsiteX0" fmla="*/ 0 w 9144001"/>
              <a:gd name="connsiteY0" fmla="*/ 1486810 h 3110732"/>
              <a:gd name="connsiteX1" fmla="*/ 9144001 w 9144001"/>
              <a:gd name="connsiteY1" fmla="*/ 1486810 h 3110732"/>
              <a:gd name="connsiteX2" fmla="*/ 9144001 w 9144001"/>
              <a:gd name="connsiteY2" fmla="*/ 3110732 h 3110732"/>
              <a:gd name="connsiteX3" fmla="*/ 0 w 9144001"/>
              <a:gd name="connsiteY3" fmla="*/ 3110732 h 3110732"/>
              <a:gd name="connsiteX4" fmla="*/ 0 w 9144001"/>
              <a:gd name="connsiteY4" fmla="*/ 1486810 h 3110732"/>
              <a:gd name="connsiteX0" fmla="*/ 0 w 9144001"/>
              <a:gd name="connsiteY0" fmla="*/ 1508441 h 3132363"/>
              <a:gd name="connsiteX1" fmla="*/ 9144001 w 9144001"/>
              <a:gd name="connsiteY1" fmla="*/ 1508441 h 3132363"/>
              <a:gd name="connsiteX2" fmla="*/ 9144001 w 9144001"/>
              <a:gd name="connsiteY2" fmla="*/ 3132363 h 3132363"/>
              <a:gd name="connsiteX3" fmla="*/ 0 w 9144001"/>
              <a:gd name="connsiteY3" fmla="*/ 3132363 h 3132363"/>
              <a:gd name="connsiteX4" fmla="*/ 0 w 9144001"/>
              <a:gd name="connsiteY4" fmla="*/ 1508441 h 3132363"/>
              <a:gd name="connsiteX0" fmla="*/ 0 w 9144001"/>
              <a:gd name="connsiteY0" fmla="*/ 1569794 h 3193716"/>
              <a:gd name="connsiteX1" fmla="*/ 9144001 w 9144001"/>
              <a:gd name="connsiteY1" fmla="*/ 1569794 h 3193716"/>
              <a:gd name="connsiteX2" fmla="*/ 9144001 w 9144001"/>
              <a:gd name="connsiteY2" fmla="*/ 3193716 h 3193716"/>
              <a:gd name="connsiteX3" fmla="*/ 0 w 9144001"/>
              <a:gd name="connsiteY3" fmla="*/ 3193716 h 3193716"/>
              <a:gd name="connsiteX4" fmla="*/ 0 w 9144001"/>
              <a:gd name="connsiteY4" fmla="*/ 1569794 h 3193716"/>
              <a:gd name="connsiteX0" fmla="*/ 0 w 9144001"/>
              <a:gd name="connsiteY0" fmla="*/ 1587570 h 3211492"/>
              <a:gd name="connsiteX1" fmla="*/ 9144001 w 9144001"/>
              <a:gd name="connsiteY1" fmla="*/ 1587570 h 3211492"/>
              <a:gd name="connsiteX2" fmla="*/ 9144001 w 9144001"/>
              <a:gd name="connsiteY2" fmla="*/ 3211492 h 3211492"/>
              <a:gd name="connsiteX3" fmla="*/ 0 w 9144001"/>
              <a:gd name="connsiteY3" fmla="*/ 3211492 h 3211492"/>
              <a:gd name="connsiteX4" fmla="*/ 0 w 9144001"/>
              <a:gd name="connsiteY4" fmla="*/ 1587570 h 3211492"/>
              <a:gd name="connsiteX0" fmla="*/ 0 w 9144001"/>
              <a:gd name="connsiteY0" fmla="*/ 1601749 h 3225671"/>
              <a:gd name="connsiteX1" fmla="*/ 9144001 w 9144001"/>
              <a:gd name="connsiteY1" fmla="*/ 1601749 h 3225671"/>
              <a:gd name="connsiteX2" fmla="*/ 9144001 w 9144001"/>
              <a:gd name="connsiteY2" fmla="*/ 3225671 h 3225671"/>
              <a:gd name="connsiteX3" fmla="*/ 0 w 9144001"/>
              <a:gd name="connsiteY3" fmla="*/ 3225671 h 3225671"/>
              <a:gd name="connsiteX4" fmla="*/ 0 w 9144001"/>
              <a:gd name="connsiteY4" fmla="*/ 1601749 h 3225671"/>
              <a:gd name="connsiteX0" fmla="*/ 0 w 9144001"/>
              <a:gd name="connsiteY0" fmla="*/ 1569907 h 3193829"/>
              <a:gd name="connsiteX1" fmla="*/ 9144001 w 9144001"/>
              <a:gd name="connsiteY1" fmla="*/ 1569907 h 3193829"/>
              <a:gd name="connsiteX2" fmla="*/ 9144001 w 9144001"/>
              <a:gd name="connsiteY2" fmla="*/ 3193829 h 3193829"/>
              <a:gd name="connsiteX3" fmla="*/ 0 w 9144001"/>
              <a:gd name="connsiteY3" fmla="*/ 3193829 h 3193829"/>
              <a:gd name="connsiteX4" fmla="*/ 0 w 9144001"/>
              <a:gd name="connsiteY4" fmla="*/ 1569907 h 3193829"/>
              <a:gd name="connsiteX0" fmla="*/ 0 w 9144001"/>
              <a:gd name="connsiteY0" fmla="*/ 1598836 h 3222758"/>
              <a:gd name="connsiteX1" fmla="*/ 9144001 w 9144001"/>
              <a:gd name="connsiteY1" fmla="*/ 1598836 h 3222758"/>
              <a:gd name="connsiteX2" fmla="*/ 9144001 w 9144001"/>
              <a:gd name="connsiteY2" fmla="*/ 3222758 h 3222758"/>
              <a:gd name="connsiteX3" fmla="*/ 0 w 9144001"/>
              <a:gd name="connsiteY3" fmla="*/ 3222758 h 3222758"/>
              <a:gd name="connsiteX4" fmla="*/ 0 w 9144001"/>
              <a:gd name="connsiteY4" fmla="*/ 1598836 h 3222758"/>
              <a:gd name="connsiteX0" fmla="*/ 0 w 9144001"/>
              <a:gd name="connsiteY0" fmla="*/ 1625232 h 3249154"/>
              <a:gd name="connsiteX1" fmla="*/ 9144001 w 9144001"/>
              <a:gd name="connsiteY1" fmla="*/ 1625232 h 3249154"/>
              <a:gd name="connsiteX2" fmla="*/ 9144001 w 9144001"/>
              <a:gd name="connsiteY2" fmla="*/ 3249154 h 3249154"/>
              <a:gd name="connsiteX3" fmla="*/ 0 w 9144001"/>
              <a:gd name="connsiteY3" fmla="*/ 3249154 h 3249154"/>
              <a:gd name="connsiteX4" fmla="*/ 0 w 9144001"/>
              <a:gd name="connsiteY4" fmla="*/ 1625232 h 3249154"/>
              <a:gd name="connsiteX0" fmla="*/ 0 w 9144001"/>
              <a:gd name="connsiteY0" fmla="*/ 1587134 h 3211056"/>
              <a:gd name="connsiteX1" fmla="*/ 9144001 w 9144001"/>
              <a:gd name="connsiteY1" fmla="*/ 1587134 h 3211056"/>
              <a:gd name="connsiteX2" fmla="*/ 9144001 w 9144001"/>
              <a:gd name="connsiteY2" fmla="*/ 3211056 h 3211056"/>
              <a:gd name="connsiteX3" fmla="*/ 0 w 9144001"/>
              <a:gd name="connsiteY3" fmla="*/ 3211056 h 3211056"/>
              <a:gd name="connsiteX4" fmla="*/ 0 w 9144001"/>
              <a:gd name="connsiteY4" fmla="*/ 1587134 h 3211056"/>
              <a:gd name="connsiteX0" fmla="*/ 0 w 9144001"/>
              <a:gd name="connsiteY0" fmla="*/ 1576790 h 3200712"/>
              <a:gd name="connsiteX1" fmla="*/ 9144001 w 9144001"/>
              <a:gd name="connsiteY1" fmla="*/ 1576790 h 3200712"/>
              <a:gd name="connsiteX2" fmla="*/ 9144001 w 9144001"/>
              <a:gd name="connsiteY2" fmla="*/ 3200712 h 3200712"/>
              <a:gd name="connsiteX3" fmla="*/ 0 w 9144001"/>
              <a:gd name="connsiteY3" fmla="*/ 3200712 h 3200712"/>
              <a:gd name="connsiteX4" fmla="*/ 0 w 9144001"/>
              <a:gd name="connsiteY4" fmla="*/ 1576790 h 3200712"/>
              <a:gd name="connsiteX0" fmla="*/ 0 w 9144001"/>
              <a:gd name="connsiteY0" fmla="*/ 1569906 h 3193828"/>
              <a:gd name="connsiteX1" fmla="*/ 9144001 w 9144001"/>
              <a:gd name="connsiteY1" fmla="*/ 1569906 h 3193828"/>
              <a:gd name="connsiteX2" fmla="*/ 9144001 w 9144001"/>
              <a:gd name="connsiteY2" fmla="*/ 3193828 h 3193828"/>
              <a:gd name="connsiteX3" fmla="*/ 0 w 9144001"/>
              <a:gd name="connsiteY3" fmla="*/ 3193828 h 3193828"/>
              <a:gd name="connsiteX4" fmla="*/ 0 w 9144001"/>
              <a:gd name="connsiteY4" fmla="*/ 1569906 h 3193828"/>
              <a:gd name="connsiteX0" fmla="*/ 0 w 9144001"/>
              <a:gd name="connsiteY0" fmla="*/ 1547983 h 3221219"/>
              <a:gd name="connsiteX1" fmla="*/ 9144001 w 9144001"/>
              <a:gd name="connsiteY1" fmla="*/ 1597297 h 3221219"/>
              <a:gd name="connsiteX2" fmla="*/ 9144001 w 9144001"/>
              <a:gd name="connsiteY2" fmla="*/ 3221219 h 3221219"/>
              <a:gd name="connsiteX3" fmla="*/ 0 w 9144001"/>
              <a:gd name="connsiteY3" fmla="*/ 3221219 h 3221219"/>
              <a:gd name="connsiteX4" fmla="*/ 0 w 9144001"/>
              <a:gd name="connsiteY4" fmla="*/ 1547983 h 3221219"/>
              <a:gd name="connsiteX0" fmla="*/ 0 w 9144001"/>
              <a:gd name="connsiteY0" fmla="*/ 1513373 h 3186609"/>
              <a:gd name="connsiteX1" fmla="*/ 9144001 w 9144001"/>
              <a:gd name="connsiteY1" fmla="*/ 1562687 h 3186609"/>
              <a:gd name="connsiteX2" fmla="*/ 9144001 w 9144001"/>
              <a:gd name="connsiteY2" fmla="*/ 3186609 h 3186609"/>
              <a:gd name="connsiteX3" fmla="*/ 0 w 9144001"/>
              <a:gd name="connsiteY3" fmla="*/ 3186609 h 3186609"/>
              <a:gd name="connsiteX4" fmla="*/ 0 w 9144001"/>
              <a:gd name="connsiteY4" fmla="*/ 1513373 h 3186609"/>
              <a:gd name="connsiteX0" fmla="*/ 0 w 9144001"/>
              <a:gd name="connsiteY0" fmla="*/ 1558284 h 3231520"/>
              <a:gd name="connsiteX1" fmla="*/ 9144001 w 9144001"/>
              <a:gd name="connsiteY1" fmla="*/ 1508969 h 3231520"/>
              <a:gd name="connsiteX2" fmla="*/ 9144001 w 9144001"/>
              <a:gd name="connsiteY2" fmla="*/ 3231520 h 3231520"/>
              <a:gd name="connsiteX3" fmla="*/ 0 w 9144001"/>
              <a:gd name="connsiteY3" fmla="*/ 3231520 h 3231520"/>
              <a:gd name="connsiteX4" fmla="*/ 0 w 9144001"/>
              <a:gd name="connsiteY4" fmla="*/ 1558284 h 3231520"/>
              <a:gd name="connsiteX0" fmla="*/ 0 w 9144001"/>
              <a:gd name="connsiteY0" fmla="*/ 1514779 h 3188015"/>
              <a:gd name="connsiteX1" fmla="*/ 9144001 w 9144001"/>
              <a:gd name="connsiteY1" fmla="*/ 1465464 h 3188015"/>
              <a:gd name="connsiteX2" fmla="*/ 9144001 w 9144001"/>
              <a:gd name="connsiteY2" fmla="*/ 3188015 h 3188015"/>
              <a:gd name="connsiteX3" fmla="*/ 0 w 9144001"/>
              <a:gd name="connsiteY3" fmla="*/ 3188015 h 3188015"/>
              <a:gd name="connsiteX4" fmla="*/ 0 w 9144001"/>
              <a:gd name="connsiteY4" fmla="*/ 1514779 h 318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3188015">
                <a:moveTo>
                  <a:pt x="0" y="1514779"/>
                </a:moveTo>
                <a:cubicBezTo>
                  <a:pt x="3346967" y="-771184"/>
                  <a:pt x="6343088" y="-205543"/>
                  <a:pt x="9144001" y="1465464"/>
                </a:cubicBezTo>
                <a:lnTo>
                  <a:pt x="9144001" y="3188015"/>
                </a:lnTo>
                <a:lnTo>
                  <a:pt x="0" y="3188015"/>
                </a:lnTo>
                <a:lnTo>
                  <a:pt x="0" y="15147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6" name="Freeform 5"/>
          <p:cNvSpPr/>
          <p:nvPr userDrawn="1"/>
        </p:nvSpPr>
        <p:spPr>
          <a:xfrm>
            <a:off x="-43214" y="2415319"/>
            <a:ext cx="12275188" cy="2068191"/>
          </a:xfrm>
          <a:custGeom>
            <a:avLst/>
            <a:gdLst>
              <a:gd name="connsiteX0" fmla="*/ 0 w 9152626"/>
              <a:gd name="connsiteY0" fmla="*/ 25879 h 25879"/>
              <a:gd name="connsiteX1" fmla="*/ 9152626 w 9152626"/>
              <a:gd name="connsiteY1" fmla="*/ 0 h 25879"/>
              <a:gd name="connsiteX0" fmla="*/ 0 w 9152626"/>
              <a:gd name="connsiteY0" fmla="*/ 1369701 h 1369701"/>
              <a:gd name="connsiteX1" fmla="*/ 9152626 w 9152626"/>
              <a:gd name="connsiteY1" fmla="*/ 1343822 h 1369701"/>
              <a:gd name="connsiteX0" fmla="*/ 0 w 9152626"/>
              <a:gd name="connsiteY0" fmla="*/ 1686391 h 1686391"/>
              <a:gd name="connsiteX1" fmla="*/ 9152626 w 9152626"/>
              <a:gd name="connsiteY1" fmla="*/ 1660512 h 1686391"/>
              <a:gd name="connsiteX0" fmla="*/ 0 w 9152626"/>
              <a:gd name="connsiteY0" fmla="*/ 1531416 h 1531416"/>
              <a:gd name="connsiteX1" fmla="*/ 9152626 w 9152626"/>
              <a:gd name="connsiteY1" fmla="*/ 1505537 h 1531416"/>
              <a:gd name="connsiteX0" fmla="*/ 0 w 9152626"/>
              <a:gd name="connsiteY0" fmla="*/ 1611986 h 1611986"/>
              <a:gd name="connsiteX1" fmla="*/ 9152626 w 9152626"/>
              <a:gd name="connsiteY1" fmla="*/ 1586107 h 1611986"/>
              <a:gd name="connsiteX0" fmla="*/ 0 w 9152626"/>
              <a:gd name="connsiteY0" fmla="*/ 1536682 h 1536682"/>
              <a:gd name="connsiteX1" fmla="*/ 9152626 w 9152626"/>
              <a:gd name="connsiteY1" fmla="*/ 1510803 h 1536682"/>
              <a:gd name="connsiteX0" fmla="*/ 0 w 9152626"/>
              <a:gd name="connsiteY0" fmla="*/ 1585062 h 1585062"/>
              <a:gd name="connsiteX1" fmla="*/ 9152626 w 9152626"/>
              <a:gd name="connsiteY1" fmla="*/ 1559183 h 1585062"/>
              <a:gd name="connsiteX0" fmla="*/ 0 w 9152626"/>
              <a:gd name="connsiteY0" fmla="*/ 1579305 h 1579305"/>
              <a:gd name="connsiteX1" fmla="*/ 9152626 w 9152626"/>
              <a:gd name="connsiteY1" fmla="*/ 1553426 h 1579305"/>
              <a:gd name="connsiteX0" fmla="*/ 0 w 9152626"/>
              <a:gd name="connsiteY0" fmla="*/ 1551143 h 1551143"/>
              <a:gd name="connsiteX1" fmla="*/ 9152626 w 9152626"/>
              <a:gd name="connsiteY1" fmla="*/ 1525264 h 155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52626" h="1551143">
                <a:moveTo>
                  <a:pt x="0" y="1551143"/>
                </a:moveTo>
                <a:cubicBezTo>
                  <a:pt x="3378679" y="-907387"/>
                  <a:pt x="6800490" y="-79250"/>
                  <a:pt x="9152626" y="1525264"/>
                </a:cubicBezTo>
              </a:path>
            </a:pathLst>
          </a:cu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E9CB1C7-B20E-45E9-99BF-5168D6E904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3958" y="1412776"/>
            <a:ext cx="6864085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marL="0" indent="0" algn="ctr">
              <a:buNone/>
            </a:pPr>
            <a:r>
              <a:rPr lang="en-US" altLang="ko-KR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Welcome!!</a:t>
            </a:r>
            <a:endParaRPr lang="ko-KR" alt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CD46BF13-6E05-4054-B2FE-E9511EDC030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2417186"/>
            <a:ext cx="12192000" cy="4467729"/>
          </a:xfrm>
          <a:custGeom>
            <a:avLst/>
            <a:gdLst>
              <a:gd name="connsiteX0" fmla="*/ 4490714 w 9144000"/>
              <a:gd name="connsiteY0" fmla="*/ 8 h 3350797"/>
              <a:gd name="connsiteX1" fmla="*/ 8897497 w 9144000"/>
              <a:gd name="connsiteY1" fmla="*/ 1631288 h 3350797"/>
              <a:gd name="connsiteX2" fmla="*/ 9144000 w 9144000"/>
              <a:gd name="connsiteY2" fmla="*/ 1825035 h 3350797"/>
              <a:gd name="connsiteX3" fmla="*/ 9144000 w 9144000"/>
              <a:gd name="connsiteY3" fmla="*/ 2662245 h 3350797"/>
              <a:gd name="connsiteX4" fmla="*/ 9141332 w 9144000"/>
              <a:gd name="connsiteY4" fmla="*/ 2958113 h 3350797"/>
              <a:gd name="connsiteX5" fmla="*/ 9140604 w 9144000"/>
              <a:gd name="connsiteY5" fmla="*/ 3149921 h 3350797"/>
              <a:gd name="connsiteX6" fmla="*/ 9140998 w 9144000"/>
              <a:gd name="connsiteY6" fmla="*/ 3350797 h 3350797"/>
              <a:gd name="connsiteX7" fmla="*/ 0 w 9144000"/>
              <a:gd name="connsiteY7" fmla="*/ 3350797 h 3350797"/>
              <a:gd name="connsiteX8" fmla="*/ 0 w 9144000"/>
              <a:gd name="connsiteY8" fmla="*/ 1766508 h 3350797"/>
              <a:gd name="connsiteX9" fmla="*/ 290022 w 9144000"/>
              <a:gd name="connsiteY9" fmla="*/ 1538857 h 3350797"/>
              <a:gd name="connsiteX10" fmla="*/ 4490714 w 9144000"/>
              <a:gd name="connsiteY10" fmla="*/ 8 h 335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3350797">
                <a:moveTo>
                  <a:pt x="4490714" y="8"/>
                </a:moveTo>
                <a:cubicBezTo>
                  <a:pt x="6053839" y="-2490"/>
                  <a:pt x="7550369" y="605730"/>
                  <a:pt x="8897497" y="1631288"/>
                </a:cubicBezTo>
                <a:lnTo>
                  <a:pt x="9144000" y="1825035"/>
                </a:lnTo>
                <a:lnTo>
                  <a:pt x="9144000" y="2662245"/>
                </a:lnTo>
                <a:lnTo>
                  <a:pt x="9141332" y="2958113"/>
                </a:lnTo>
                <a:cubicBezTo>
                  <a:pt x="9140944" y="3020873"/>
                  <a:pt x="9140681" y="3084641"/>
                  <a:pt x="9140604" y="3149921"/>
                </a:cubicBezTo>
                <a:lnTo>
                  <a:pt x="9140998" y="3350797"/>
                </a:lnTo>
                <a:lnTo>
                  <a:pt x="0" y="3350797"/>
                </a:lnTo>
                <a:lnTo>
                  <a:pt x="0" y="1766508"/>
                </a:lnTo>
                <a:lnTo>
                  <a:pt x="290022" y="1538857"/>
                </a:lnTo>
                <a:cubicBezTo>
                  <a:pt x="1704257" y="471960"/>
                  <a:pt x="3122979" y="2194"/>
                  <a:pt x="4490714" y="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3218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 rot="10800000">
            <a:off x="1" y="260650"/>
            <a:ext cx="12192001" cy="4258437"/>
          </a:xfrm>
          <a:custGeom>
            <a:avLst/>
            <a:gdLst>
              <a:gd name="connsiteX0" fmla="*/ 0 w 9144001"/>
              <a:gd name="connsiteY0" fmla="*/ 0 h 1623922"/>
              <a:gd name="connsiteX1" fmla="*/ 9144001 w 9144001"/>
              <a:gd name="connsiteY1" fmla="*/ 0 h 1623922"/>
              <a:gd name="connsiteX2" fmla="*/ 9144001 w 9144001"/>
              <a:gd name="connsiteY2" fmla="*/ 1623922 h 1623922"/>
              <a:gd name="connsiteX3" fmla="*/ 0 w 9144001"/>
              <a:gd name="connsiteY3" fmla="*/ 1623922 h 1623922"/>
              <a:gd name="connsiteX4" fmla="*/ 0 w 9144001"/>
              <a:gd name="connsiteY4" fmla="*/ 0 h 1623922"/>
              <a:gd name="connsiteX0" fmla="*/ 0 w 9144001"/>
              <a:gd name="connsiteY0" fmla="*/ 1292045 h 2915967"/>
              <a:gd name="connsiteX1" fmla="*/ 9144001 w 9144001"/>
              <a:gd name="connsiteY1" fmla="*/ 1292045 h 2915967"/>
              <a:gd name="connsiteX2" fmla="*/ 9144001 w 9144001"/>
              <a:gd name="connsiteY2" fmla="*/ 2915967 h 2915967"/>
              <a:gd name="connsiteX3" fmla="*/ 0 w 9144001"/>
              <a:gd name="connsiteY3" fmla="*/ 2915967 h 2915967"/>
              <a:gd name="connsiteX4" fmla="*/ 0 w 9144001"/>
              <a:gd name="connsiteY4" fmla="*/ 1292045 h 2915967"/>
              <a:gd name="connsiteX0" fmla="*/ 0 w 9144001"/>
              <a:gd name="connsiteY0" fmla="*/ 1661157 h 3285079"/>
              <a:gd name="connsiteX1" fmla="*/ 9144001 w 9144001"/>
              <a:gd name="connsiteY1" fmla="*/ 1661157 h 3285079"/>
              <a:gd name="connsiteX2" fmla="*/ 9144001 w 9144001"/>
              <a:gd name="connsiteY2" fmla="*/ 3285079 h 3285079"/>
              <a:gd name="connsiteX3" fmla="*/ 0 w 9144001"/>
              <a:gd name="connsiteY3" fmla="*/ 3285079 h 3285079"/>
              <a:gd name="connsiteX4" fmla="*/ 0 w 9144001"/>
              <a:gd name="connsiteY4" fmla="*/ 1661157 h 3285079"/>
              <a:gd name="connsiteX0" fmla="*/ 0 w 9144001"/>
              <a:gd name="connsiteY0" fmla="*/ 1530125 h 3154047"/>
              <a:gd name="connsiteX1" fmla="*/ 9144001 w 9144001"/>
              <a:gd name="connsiteY1" fmla="*/ 1530125 h 3154047"/>
              <a:gd name="connsiteX2" fmla="*/ 9144001 w 9144001"/>
              <a:gd name="connsiteY2" fmla="*/ 3154047 h 3154047"/>
              <a:gd name="connsiteX3" fmla="*/ 0 w 9144001"/>
              <a:gd name="connsiteY3" fmla="*/ 3154047 h 3154047"/>
              <a:gd name="connsiteX4" fmla="*/ 0 w 9144001"/>
              <a:gd name="connsiteY4" fmla="*/ 1530125 h 3154047"/>
              <a:gd name="connsiteX0" fmla="*/ 0 w 9144001"/>
              <a:gd name="connsiteY0" fmla="*/ 1486810 h 3110732"/>
              <a:gd name="connsiteX1" fmla="*/ 9144001 w 9144001"/>
              <a:gd name="connsiteY1" fmla="*/ 1486810 h 3110732"/>
              <a:gd name="connsiteX2" fmla="*/ 9144001 w 9144001"/>
              <a:gd name="connsiteY2" fmla="*/ 3110732 h 3110732"/>
              <a:gd name="connsiteX3" fmla="*/ 0 w 9144001"/>
              <a:gd name="connsiteY3" fmla="*/ 3110732 h 3110732"/>
              <a:gd name="connsiteX4" fmla="*/ 0 w 9144001"/>
              <a:gd name="connsiteY4" fmla="*/ 1486810 h 3110732"/>
              <a:gd name="connsiteX0" fmla="*/ 0 w 9144001"/>
              <a:gd name="connsiteY0" fmla="*/ 1508441 h 3132363"/>
              <a:gd name="connsiteX1" fmla="*/ 9144001 w 9144001"/>
              <a:gd name="connsiteY1" fmla="*/ 1508441 h 3132363"/>
              <a:gd name="connsiteX2" fmla="*/ 9144001 w 9144001"/>
              <a:gd name="connsiteY2" fmla="*/ 3132363 h 3132363"/>
              <a:gd name="connsiteX3" fmla="*/ 0 w 9144001"/>
              <a:gd name="connsiteY3" fmla="*/ 3132363 h 3132363"/>
              <a:gd name="connsiteX4" fmla="*/ 0 w 9144001"/>
              <a:gd name="connsiteY4" fmla="*/ 1508441 h 3132363"/>
              <a:gd name="connsiteX0" fmla="*/ 0 w 9144001"/>
              <a:gd name="connsiteY0" fmla="*/ 1569794 h 3193716"/>
              <a:gd name="connsiteX1" fmla="*/ 9144001 w 9144001"/>
              <a:gd name="connsiteY1" fmla="*/ 1569794 h 3193716"/>
              <a:gd name="connsiteX2" fmla="*/ 9144001 w 9144001"/>
              <a:gd name="connsiteY2" fmla="*/ 3193716 h 3193716"/>
              <a:gd name="connsiteX3" fmla="*/ 0 w 9144001"/>
              <a:gd name="connsiteY3" fmla="*/ 3193716 h 3193716"/>
              <a:gd name="connsiteX4" fmla="*/ 0 w 9144001"/>
              <a:gd name="connsiteY4" fmla="*/ 1569794 h 3193716"/>
              <a:gd name="connsiteX0" fmla="*/ 0 w 9144001"/>
              <a:gd name="connsiteY0" fmla="*/ 1587570 h 3211492"/>
              <a:gd name="connsiteX1" fmla="*/ 9144001 w 9144001"/>
              <a:gd name="connsiteY1" fmla="*/ 1587570 h 3211492"/>
              <a:gd name="connsiteX2" fmla="*/ 9144001 w 9144001"/>
              <a:gd name="connsiteY2" fmla="*/ 3211492 h 3211492"/>
              <a:gd name="connsiteX3" fmla="*/ 0 w 9144001"/>
              <a:gd name="connsiteY3" fmla="*/ 3211492 h 3211492"/>
              <a:gd name="connsiteX4" fmla="*/ 0 w 9144001"/>
              <a:gd name="connsiteY4" fmla="*/ 1587570 h 3211492"/>
              <a:gd name="connsiteX0" fmla="*/ 0 w 9144001"/>
              <a:gd name="connsiteY0" fmla="*/ 1601749 h 3225671"/>
              <a:gd name="connsiteX1" fmla="*/ 9144001 w 9144001"/>
              <a:gd name="connsiteY1" fmla="*/ 1601749 h 3225671"/>
              <a:gd name="connsiteX2" fmla="*/ 9144001 w 9144001"/>
              <a:gd name="connsiteY2" fmla="*/ 3225671 h 3225671"/>
              <a:gd name="connsiteX3" fmla="*/ 0 w 9144001"/>
              <a:gd name="connsiteY3" fmla="*/ 3225671 h 3225671"/>
              <a:gd name="connsiteX4" fmla="*/ 0 w 9144001"/>
              <a:gd name="connsiteY4" fmla="*/ 1601749 h 3225671"/>
              <a:gd name="connsiteX0" fmla="*/ 0 w 9144001"/>
              <a:gd name="connsiteY0" fmla="*/ 1569907 h 3193829"/>
              <a:gd name="connsiteX1" fmla="*/ 9144001 w 9144001"/>
              <a:gd name="connsiteY1" fmla="*/ 1569907 h 3193829"/>
              <a:gd name="connsiteX2" fmla="*/ 9144001 w 9144001"/>
              <a:gd name="connsiteY2" fmla="*/ 3193829 h 3193829"/>
              <a:gd name="connsiteX3" fmla="*/ 0 w 9144001"/>
              <a:gd name="connsiteY3" fmla="*/ 3193829 h 3193829"/>
              <a:gd name="connsiteX4" fmla="*/ 0 w 9144001"/>
              <a:gd name="connsiteY4" fmla="*/ 1569907 h 3193829"/>
              <a:gd name="connsiteX0" fmla="*/ 0 w 9144001"/>
              <a:gd name="connsiteY0" fmla="*/ 1598836 h 3222758"/>
              <a:gd name="connsiteX1" fmla="*/ 9144001 w 9144001"/>
              <a:gd name="connsiteY1" fmla="*/ 1598836 h 3222758"/>
              <a:gd name="connsiteX2" fmla="*/ 9144001 w 9144001"/>
              <a:gd name="connsiteY2" fmla="*/ 3222758 h 3222758"/>
              <a:gd name="connsiteX3" fmla="*/ 0 w 9144001"/>
              <a:gd name="connsiteY3" fmla="*/ 3222758 h 3222758"/>
              <a:gd name="connsiteX4" fmla="*/ 0 w 9144001"/>
              <a:gd name="connsiteY4" fmla="*/ 1598836 h 3222758"/>
              <a:gd name="connsiteX0" fmla="*/ 0 w 9144001"/>
              <a:gd name="connsiteY0" fmla="*/ 1625232 h 3249154"/>
              <a:gd name="connsiteX1" fmla="*/ 9144001 w 9144001"/>
              <a:gd name="connsiteY1" fmla="*/ 1625232 h 3249154"/>
              <a:gd name="connsiteX2" fmla="*/ 9144001 w 9144001"/>
              <a:gd name="connsiteY2" fmla="*/ 3249154 h 3249154"/>
              <a:gd name="connsiteX3" fmla="*/ 0 w 9144001"/>
              <a:gd name="connsiteY3" fmla="*/ 3249154 h 3249154"/>
              <a:gd name="connsiteX4" fmla="*/ 0 w 9144001"/>
              <a:gd name="connsiteY4" fmla="*/ 1625232 h 3249154"/>
              <a:gd name="connsiteX0" fmla="*/ 0 w 9144001"/>
              <a:gd name="connsiteY0" fmla="*/ 1587134 h 3211056"/>
              <a:gd name="connsiteX1" fmla="*/ 9144001 w 9144001"/>
              <a:gd name="connsiteY1" fmla="*/ 1587134 h 3211056"/>
              <a:gd name="connsiteX2" fmla="*/ 9144001 w 9144001"/>
              <a:gd name="connsiteY2" fmla="*/ 3211056 h 3211056"/>
              <a:gd name="connsiteX3" fmla="*/ 0 w 9144001"/>
              <a:gd name="connsiteY3" fmla="*/ 3211056 h 3211056"/>
              <a:gd name="connsiteX4" fmla="*/ 0 w 9144001"/>
              <a:gd name="connsiteY4" fmla="*/ 1587134 h 3211056"/>
              <a:gd name="connsiteX0" fmla="*/ 0 w 9144001"/>
              <a:gd name="connsiteY0" fmla="*/ 1576790 h 3200712"/>
              <a:gd name="connsiteX1" fmla="*/ 9144001 w 9144001"/>
              <a:gd name="connsiteY1" fmla="*/ 1576790 h 3200712"/>
              <a:gd name="connsiteX2" fmla="*/ 9144001 w 9144001"/>
              <a:gd name="connsiteY2" fmla="*/ 3200712 h 3200712"/>
              <a:gd name="connsiteX3" fmla="*/ 0 w 9144001"/>
              <a:gd name="connsiteY3" fmla="*/ 3200712 h 3200712"/>
              <a:gd name="connsiteX4" fmla="*/ 0 w 9144001"/>
              <a:gd name="connsiteY4" fmla="*/ 1576790 h 3200712"/>
              <a:gd name="connsiteX0" fmla="*/ 0 w 9144001"/>
              <a:gd name="connsiteY0" fmla="*/ 1569906 h 3193828"/>
              <a:gd name="connsiteX1" fmla="*/ 9144001 w 9144001"/>
              <a:gd name="connsiteY1" fmla="*/ 1569906 h 3193828"/>
              <a:gd name="connsiteX2" fmla="*/ 9144001 w 9144001"/>
              <a:gd name="connsiteY2" fmla="*/ 3193828 h 3193828"/>
              <a:gd name="connsiteX3" fmla="*/ 0 w 9144001"/>
              <a:gd name="connsiteY3" fmla="*/ 3193828 h 3193828"/>
              <a:gd name="connsiteX4" fmla="*/ 0 w 9144001"/>
              <a:gd name="connsiteY4" fmla="*/ 1569906 h 319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3193828">
                <a:moveTo>
                  <a:pt x="0" y="1569906"/>
                </a:moveTo>
                <a:cubicBezTo>
                  <a:pt x="3203276" y="-802358"/>
                  <a:pt x="6441059" y="-224389"/>
                  <a:pt x="9144001" y="1569906"/>
                </a:cubicBezTo>
                <a:lnTo>
                  <a:pt x="9144001" y="3193828"/>
                </a:lnTo>
                <a:lnTo>
                  <a:pt x="0" y="3193828"/>
                </a:lnTo>
                <a:lnTo>
                  <a:pt x="0" y="15699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Freeform 7"/>
          <p:cNvSpPr/>
          <p:nvPr userDrawn="1"/>
        </p:nvSpPr>
        <p:spPr>
          <a:xfrm rot="10800000">
            <a:off x="-34507" y="2420347"/>
            <a:ext cx="12226507" cy="2068191"/>
          </a:xfrm>
          <a:custGeom>
            <a:avLst/>
            <a:gdLst>
              <a:gd name="connsiteX0" fmla="*/ 0 w 9152626"/>
              <a:gd name="connsiteY0" fmla="*/ 25879 h 25879"/>
              <a:gd name="connsiteX1" fmla="*/ 9152626 w 9152626"/>
              <a:gd name="connsiteY1" fmla="*/ 0 h 25879"/>
              <a:gd name="connsiteX0" fmla="*/ 0 w 9152626"/>
              <a:gd name="connsiteY0" fmla="*/ 1369701 h 1369701"/>
              <a:gd name="connsiteX1" fmla="*/ 9152626 w 9152626"/>
              <a:gd name="connsiteY1" fmla="*/ 1343822 h 1369701"/>
              <a:gd name="connsiteX0" fmla="*/ 0 w 9152626"/>
              <a:gd name="connsiteY0" fmla="*/ 1686391 h 1686391"/>
              <a:gd name="connsiteX1" fmla="*/ 9152626 w 9152626"/>
              <a:gd name="connsiteY1" fmla="*/ 1660512 h 1686391"/>
              <a:gd name="connsiteX0" fmla="*/ 0 w 9152626"/>
              <a:gd name="connsiteY0" fmla="*/ 1531416 h 1531416"/>
              <a:gd name="connsiteX1" fmla="*/ 9152626 w 9152626"/>
              <a:gd name="connsiteY1" fmla="*/ 1505537 h 1531416"/>
              <a:gd name="connsiteX0" fmla="*/ 0 w 9152626"/>
              <a:gd name="connsiteY0" fmla="*/ 1611986 h 1611986"/>
              <a:gd name="connsiteX1" fmla="*/ 9152626 w 9152626"/>
              <a:gd name="connsiteY1" fmla="*/ 1586107 h 1611986"/>
              <a:gd name="connsiteX0" fmla="*/ 0 w 9152626"/>
              <a:gd name="connsiteY0" fmla="*/ 1536682 h 1536682"/>
              <a:gd name="connsiteX1" fmla="*/ 9152626 w 9152626"/>
              <a:gd name="connsiteY1" fmla="*/ 1510803 h 1536682"/>
              <a:gd name="connsiteX0" fmla="*/ 0 w 9152626"/>
              <a:gd name="connsiteY0" fmla="*/ 1585062 h 1585062"/>
              <a:gd name="connsiteX1" fmla="*/ 9152626 w 9152626"/>
              <a:gd name="connsiteY1" fmla="*/ 1559183 h 1585062"/>
              <a:gd name="connsiteX0" fmla="*/ 0 w 9152626"/>
              <a:gd name="connsiteY0" fmla="*/ 1579305 h 1579305"/>
              <a:gd name="connsiteX1" fmla="*/ 9152626 w 9152626"/>
              <a:gd name="connsiteY1" fmla="*/ 1553426 h 1579305"/>
              <a:gd name="connsiteX0" fmla="*/ 0 w 9152626"/>
              <a:gd name="connsiteY0" fmla="*/ 1551143 h 1551143"/>
              <a:gd name="connsiteX1" fmla="*/ 9152626 w 9152626"/>
              <a:gd name="connsiteY1" fmla="*/ 1525264 h 155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52626" h="1551143">
                <a:moveTo>
                  <a:pt x="0" y="1551143"/>
                </a:moveTo>
                <a:cubicBezTo>
                  <a:pt x="3378679" y="-907387"/>
                  <a:pt x="6800490" y="-79250"/>
                  <a:pt x="9152626" y="1525264"/>
                </a:cubicBezTo>
              </a:path>
            </a:pathLst>
          </a:cu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2668876" y="4543638"/>
            <a:ext cx="6864085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668876" y="5311723"/>
            <a:ext cx="6864085" cy="28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34FF424B-BE2F-4986-AD58-138B7315C314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2"/>
            <a:ext cx="12212995" cy="4497836"/>
          </a:xfrm>
          <a:custGeom>
            <a:avLst/>
            <a:gdLst>
              <a:gd name="connsiteX0" fmla="*/ 0 w 9159746"/>
              <a:gd name="connsiteY0" fmla="*/ 0 h 3373377"/>
              <a:gd name="connsiteX1" fmla="*/ 9151194 w 9159746"/>
              <a:gd name="connsiteY1" fmla="*/ 0 h 3373377"/>
              <a:gd name="connsiteX2" fmla="*/ 9152198 w 9159746"/>
              <a:gd name="connsiteY2" fmla="*/ 169697 h 3373377"/>
              <a:gd name="connsiteX3" fmla="*/ 9159746 w 9159746"/>
              <a:gd name="connsiteY3" fmla="*/ 1559602 h 3373377"/>
              <a:gd name="connsiteX4" fmla="*/ 302415 w 9159746"/>
              <a:gd name="connsiteY4" fmla="*/ 1784341 h 3373377"/>
              <a:gd name="connsiteX5" fmla="*/ 0 w 9159746"/>
              <a:gd name="connsiteY5" fmla="*/ 1560400 h 337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9746" h="3373377">
                <a:moveTo>
                  <a:pt x="0" y="0"/>
                </a:moveTo>
                <a:lnTo>
                  <a:pt x="9151194" y="0"/>
                </a:lnTo>
                <a:lnTo>
                  <a:pt x="9152198" y="169697"/>
                </a:lnTo>
                <a:cubicBezTo>
                  <a:pt x="9154714" y="610983"/>
                  <a:pt x="9157230" y="1151339"/>
                  <a:pt x="9159746" y="1559602"/>
                </a:cubicBezTo>
                <a:cubicBezTo>
                  <a:pt x="6302680" y="3659955"/>
                  <a:pt x="3656101" y="4189744"/>
                  <a:pt x="302415" y="1784341"/>
                </a:cubicBezTo>
                <a:lnTo>
                  <a:pt x="0" y="15604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532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096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18206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81217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66850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233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C1EF0-13F2-4820-984E-66ED38B5D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56FC0-1C81-4FA9-B90D-0D29609DA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E7F93-3E25-4BB7-A324-27B64BA90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7BA7-951B-4F50-AACC-100283928A1C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B5835-37A3-42A0-A97A-A71CE11A0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8B3FD-C68D-4582-9B59-1732D7813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0FF4-D685-4BD9-91EB-D0860B9A7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40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588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843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098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678424-AB4B-4B51-9264-B1527D32E233}"/>
              </a:ext>
            </a:extLst>
          </p:cNvPr>
          <p:cNvGrpSpPr/>
          <p:nvPr userDrawn="1"/>
        </p:nvGrpSpPr>
        <p:grpSpPr>
          <a:xfrm>
            <a:off x="1213538" y="2960016"/>
            <a:ext cx="4348277" cy="3060805"/>
            <a:chOff x="1102808" y="1419517"/>
            <a:chExt cx="5383089" cy="3796702"/>
          </a:xfrm>
          <a:solidFill>
            <a:schemeClr val="bg1">
              <a:alpha val="10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2C3740-3515-48DB-B9BC-CF286513563D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E4BB7623-DA04-4BE7-A523-8182FEA18B13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1BB34BDE-6A68-423D-A477-F07F19313C29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A832730-2028-4E64-9108-8502A44148A9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grpFill/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4ACA74F3-9852-465B-B34B-43DF741C26F3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A43D949C-C10A-4151-8284-48F99C4B0B3C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5203F07-9019-4B35-ADDF-163B5E78A552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FBD7D43E-A367-4533-A09E-26C3C5B13758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4E264C05-7750-49FF-8CF5-55F537CF367F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79101B3-7DA7-4024-BEA7-E12D6EB51FC6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3E772851-13CA-43AD-AAE9-00E4E8066565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E49E143D-AFEA-4BCC-A48C-872B07D2C133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AE5C6B-4937-4E4D-B1E5-269C32590ACC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AA9C3DB5-43B5-4AC9-88CE-DCBE0732B4C9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2F6D5303-7217-4B36-A5D7-6A81FEEAA232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449F5BF-D581-4D96-9D29-95DB1C40BD36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  <a:grpFill/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EF45A6FE-A365-4B13-913F-FF015943170B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E921FBB2-5C1C-4FFD-8D57-1A00AEC25DA9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CF8A5DA-F9FE-4245-920C-18629E38E4F8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  <a:grpFill/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30AB3DED-75B4-45AF-ABE1-A733C5254EB0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44FDF777-1A9E-46DB-9601-C33C64ECFD7F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9BACA28-CBFA-4E8D-8A14-7CECA1EB3029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E99A938A-52A8-4BB9-ACAC-6E510CDD8B0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A64F99C1-39DD-46B3-B02A-4FAC625B71E7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DCF0ECB-5B3E-43C9-90E1-9A755A9F299C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0AB61FF3-CA49-473C-A8EE-0142BC171D1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8AAE6F60-FC0C-4AAF-97F7-37AB22BB44E4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7A7B06A-DF44-4AD1-81BE-E0A019C511DC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grpFill/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142FD01E-CEB0-47CA-AD70-F5EF908D9DFA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E4C7DC0A-1F6A-4D76-9375-15BD1C70FF55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6BCA299-6AE5-48A2-8550-CDA44B2DA536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8AB0286-71E9-4882-8678-9153FED38EB0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9A0804D6-AD13-466B-B473-1A0BE1DD0846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481190C-BCB8-4961-97D5-A7F9C330F90C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75498A1B-F0D6-400C-BBCC-4ACB11BEA073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BB286B35-1360-4CE3-9BA1-697ECD5BBDD3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9BAB6AF-518C-4D0D-8713-756C11FDF074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C232E70-BD9B-4D4C-B2D7-422F3D23558B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C4CA7BC6-9891-46CB-A993-CBF6F027C3EB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94A376-F279-47E9-86A4-081A3D4942E2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79E8D22E-906E-4F98-A528-33111AA095CA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94E3A3F2-199D-4777-AD81-0D105600D319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7CACF56-EEF3-470C-B308-5F80B9F45404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2AFAA53D-0D6E-4C55-8814-E5DCBC36EA14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89AF3859-2CD6-4167-8D74-C2728953592D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263C937-6949-4715-BE39-28F66F38265B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5FC90F32-188D-4E1A-9DE3-97BDD66FA06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D9C5D5C0-DDD0-43D1-82BC-64B45F7CD875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CA8BA88-804C-4ABC-9976-9A1156D5ACCA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C28136FC-04AE-413B-B43C-B054C9C6398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F759CDD2-7810-42AD-A64D-95CA2A8273E3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D8FB4AF-6BEA-4BBC-BBC7-656B087707D8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75A358F4-2573-4206-882D-C1E2ED88188D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9F3E42F7-F846-4450-8210-7C6862E68696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C80E25A-5B25-4B94-AD46-AACC9B146C22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30F0498C-0AE9-4C1A-AFF7-4160B7834AC1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664C0B0C-238A-4851-BFD2-94B66E031CD0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62E168D-D205-4A54-8D66-157DF5AE8C96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606D6F3F-D16F-421B-B513-617E0ECF0E1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929EEB28-FDEE-43AA-AA1A-BD86BE745666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ED0B381-435B-4CAD-A07D-A2C0A1AEC8D6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7F75C118-54DB-4620-9968-886B251DF25C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28D5725F-C862-48E1-8153-9C1E5F642524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2AE4F1A-AF00-452F-B70D-802EE70F9A2A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DF9C44C-9084-442C-AC91-6841AF810CD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66DCBBF2-0F61-47E7-AF24-8A924B264DDC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E899445-F237-42CE-AF79-A0B4F14447DC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9972A998-667E-458E-8CDA-6A58053A668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8E5E3818-E5C4-47D8-924D-1F2C97394D0F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9ED4EC9-993D-47AE-8678-1B4F1545A618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08DB118-4E59-40D0-9E16-5738C8FDED7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BC868BB4-C851-4F5C-B60A-329132579981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92C526-58B9-4A6F-AA23-738D55BA973D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FD6CA93D-3744-4D49-8E2E-A52847527F86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F69910D7-B978-45ED-AC4D-E9038025E415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1546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2000" y="1582965"/>
            <a:ext cx="3200400" cy="46273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6755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CE4A3078-4588-4E96-86C1-13F599F5C29B}"/>
              </a:ext>
            </a:extLst>
          </p:cNvPr>
          <p:cNvGrpSpPr/>
          <p:nvPr userDrawn="1"/>
        </p:nvGrpSpPr>
        <p:grpSpPr>
          <a:xfrm>
            <a:off x="271205" y="1859091"/>
            <a:ext cx="4838803" cy="2658595"/>
            <a:chOff x="-548507" y="477868"/>
            <a:chExt cx="11570449" cy="6357177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4060D33-271A-468B-9987-4BA96254D49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C19508C-C132-47CB-8BA1-2A0C4356D26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5E587BD-ED49-4D3E-96E2-11ACD04E777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72E355-A917-4604-8BBF-F5E216D7B5C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E4DD70C-BD3B-4509-B4EE-DF26E1A80A4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47FDFAE-AB58-447C-86FC-1351A6601EC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D3A8D91F-7660-4232-81FE-488DC2AC4ED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EF83A023-B3B0-44BD-92B9-E72787A810A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9993162-7871-4AA5-9A8F-A51AD4605BD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91B1681F-8DC6-46A8-BFB1-76A007AC4FD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2BCFCF77-A335-4EF0-85DC-03901286AFD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1B4593F-6DA3-4D30-B277-F7D30889740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1" name="그림 개체 틀 2">
            <a:extLst>
              <a:ext uri="{FF2B5EF4-FFF2-40B4-BE49-F238E27FC236}">
                <a16:creationId xmlns:a16="http://schemas.microsoft.com/office/drawing/2014/main" id="{8461A13D-1299-4FAD-978B-612262665A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9870" y="2006556"/>
            <a:ext cx="3426249" cy="2114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47825" y="1514757"/>
            <a:ext cx="3751192" cy="2114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7" name="그림 개체 틀 2">
            <a:extLst>
              <a:ext uri="{FF2B5EF4-FFF2-40B4-BE49-F238E27FC236}">
                <a16:creationId xmlns:a16="http://schemas.microsoft.com/office/drawing/2014/main" id="{81A1402A-7868-4896-AF74-EEABBC3179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141" y="2737691"/>
            <a:ext cx="939337" cy="15207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291E9-382B-4112-ACC6-C5D173E3D86C}"/>
              </a:ext>
            </a:extLst>
          </p:cNvPr>
          <p:cNvSpPr/>
          <p:nvPr userDrawn="1"/>
        </p:nvSpPr>
        <p:spPr>
          <a:xfrm>
            <a:off x="0" y="4756308"/>
            <a:ext cx="12192000" cy="2118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31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6A6BFBA-0B81-43EC-82B3-3C7685798270}"/>
              </a:ext>
            </a:extLst>
          </p:cNvPr>
          <p:cNvSpPr/>
          <p:nvPr userDrawn="1"/>
        </p:nvSpPr>
        <p:spPr>
          <a:xfrm>
            <a:off x="0" y="942689"/>
            <a:ext cx="8190689" cy="5915313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3B45EF-370E-440A-A20B-2942D298C9F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08954"/>
            <a:ext cx="7960468" cy="5749047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7431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2B35F45-00CB-4203-B075-872C639D40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22283" y="1354778"/>
            <a:ext cx="6150293" cy="3448050"/>
          </a:xfrm>
          <a:custGeom>
            <a:avLst/>
            <a:gdLst>
              <a:gd name="connsiteX0" fmla="*/ 2106931 w 6150293"/>
              <a:gd name="connsiteY0" fmla="*/ 0 h 3448050"/>
              <a:gd name="connsiteX1" fmla="*/ 6150293 w 6150293"/>
              <a:gd name="connsiteY1" fmla="*/ 0 h 3448050"/>
              <a:gd name="connsiteX2" fmla="*/ 4042410 w 6150293"/>
              <a:gd name="connsiteY2" fmla="*/ 3448050 h 3448050"/>
              <a:gd name="connsiteX3" fmla="*/ 0 w 6150293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0293" h="3448050">
                <a:moveTo>
                  <a:pt x="2106931" y="0"/>
                </a:moveTo>
                <a:lnTo>
                  <a:pt x="6150293" y="0"/>
                </a:lnTo>
                <a:lnTo>
                  <a:pt x="4042410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AF9A2D-6BC2-414E-9FA2-2BCC6B6CEC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8638" y="1354778"/>
            <a:ext cx="4429125" cy="3448050"/>
          </a:xfrm>
          <a:custGeom>
            <a:avLst/>
            <a:gdLst>
              <a:gd name="connsiteX0" fmla="*/ 0 w 4429125"/>
              <a:gd name="connsiteY0" fmla="*/ 0 h 3448050"/>
              <a:gd name="connsiteX1" fmla="*/ 4429125 w 4429125"/>
              <a:gd name="connsiteY1" fmla="*/ 0 h 3448050"/>
              <a:gd name="connsiteX2" fmla="*/ 2322195 w 4429125"/>
              <a:gd name="connsiteY2" fmla="*/ 3448050 h 3448050"/>
              <a:gd name="connsiteX3" fmla="*/ 0 w 4429125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125" h="3448050">
                <a:moveTo>
                  <a:pt x="0" y="0"/>
                </a:moveTo>
                <a:lnTo>
                  <a:pt x="4429125" y="0"/>
                </a:lnTo>
                <a:lnTo>
                  <a:pt x="2322195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2A5C04A-4DC0-45FF-8695-531CFED7EA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6142" y="1354778"/>
            <a:ext cx="4426268" cy="3448050"/>
          </a:xfrm>
          <a:custGeom>
            <a:avLst/>
            <a:gdLst>
              <a:gd name="connsiteX0" fmla="*/ 2107883 w 4426268"/>
              <a:gd name="connsiteY0" fmla="*/ 0 h 3448050"/>
              <a:gd name="connsiteX1" fmla="*/ 4426268 w 4426268"/>
              <a:gd name="connsiteY1" fmla="*/ 0 h 3448050"/>
              <a:gd name="connsiteX2" fmla="*/ 4426268 w 4426268"/>
              <a:gd name="connsiteY2" fmla="*/ 3448050 h 3448050"/>
              <a:gd name="connsiteX3" fmla="*/ 0 w 4426268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6268" h="3448050">
                <a:moveTo>
                  <a:pt x="2107883" y="0"/>
                </a:moveTo>
                <a:lnTo>
                  <a:pt x="4426268" y="0"/>
                </a:lnTo>
                <a:lnTo>
                  <a:pt x="4426268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A46197D-1598-4D3F-9547-3133C1271A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8782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E028B6F-D647-4878-B4BB-2D1F673AEF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4584" y="11386"/>
            <a:ext cx="7767416" cy="6777596"/>
          </a:xfrm>
          <a:custGeom>
            <a:avLst/>
            <a:gdLst>
              <a:gd name="connsiteX0" fmla="*/ 7767416 w 7767416"/>
              <a:gd name="connsiteY0" fmla="*/ 1399861 h 6777596"/>
              <a:gd name="connsiteX1" fmla="*/ 7767416 w 7767416"/>
              <a:gd name="connsiteY1" fmla="*/ 2360732 h 6777596"/>
              <a:gd name="connsiteX2" fmla="*/ 5766870 w 7767416"/>
              <a:gd name="connsiteY2" fmla="*/ 6058701 h 6777596"/>
              <a:gd name="connsiteX3" fmla="*/ 5364742 w 7767416"/>
              <a:gd name="connsiteY3" fmla="*/ 5841156 h 6777596"/>
              <a:gd name="connsiteX4" fmla="*/ 7767416 w 7767416"/>
              <a:gd name="connsiteY4" fmla="*/ 241367 h 6777596"/>
              <a:gd name="connsiteX5" fmla="*/ 7767416 w 7767416"/>
              <a:gd name="connsiteY5" fmla="*/ 1202237 h 6777596"/>
              <a:gd name="connsiteX6" fmla="*/ 5008532 w 7767416"/>
              <a:gd name="connsiteY6" fmla="*/ 6301980 h 6777596"/>
              <a:gd name="connsiteX7" fmla="*/ 4606405 w 7767416"/>
              <a:gd name="connsiteY7" fmla="*/ 6084435 h 6777596"/>
              <a:gd name="connsiteX8" fmla="*/ 7271266 w 7767416"/>
              <a:gd name="connsiteY8" fmla="*/ 0 h 6777596"/>
              <a:gd name="connsiteX9" fmla="*/ 7767416 w 7767416"/>
              <a:gd name="connsiteY9" fmla="*/ 0 h 6777596"/>
              <a:gd name="connsiteX10" fmla="*/ 7767416 w 7767416"/>
              <a:gd name="connsiteY10" fmla="*/ 43746 h 6777596"/>
              <a:gd name="connsiteX11" fmla="*/ 4124504 w 7767416"/>
              <a:gd name="connsiteY11" fmla="*/ 6777596 h 6777596"/>
              <a:gd name="connsiteX12" fmla="*/ 3722377 w 7767416"/>
              <a:gd name="connsiteY12" fmla="*/ 6560053 h 6777596"/>
              <a:gd name="connsiteX13" fmla="*/ 6644537 w 7767416"/>
              <a:gd name="connsiteY13" fmla="*/ 0 h 6777596"/>
              <a:gd name="connsiteX14" fmla="*/ 7164353 w 7767416"/>
              <a:gd name="connsiteY14" fmla="*/ 0 h 6777596"/>
              <a:gd name="connsiteX15" fmla="*/ 3936690 w 7767416"/>
              <a:gd name="connsiteY15" fmla="*/ 5966271 h 6777596"/>
              <a:gd name="connsiteX16" fmla="*/ 3534563 w 7767416"/>
              <a:gd name="connsiteY16" fmla="*/ 5748726 h 6777596"/>
              <a:gd name="connsiteX17" fmla="*/ 6017810 w 7767416"/>
              <a:gd name="connsiteY17" fmla="*/ 0 h 6777596"/>
              <a:gd name="connsiteX18" fmla="*/ 6537626 w 7767416"/>
              <a:gd name="connsiteY18" fmla="*/ 0 h 6777596"/>
              <a:gd name="connsiteX19" fmla="*/ 3371597 w 7767416"/>
              <a:gd name="connsiteY19" fmla="*/ 5852342 h 6777596"/>
              <a:gd name="connsiteX20" fmla="*/ 2969470 w 7767416"/>
              <a:gd name="connsiteY20" fmla="*/ 5634798 h 6777596"/>
              <a:gd name="connsiteX21" fmla="*/ 5391082 w 7767416"/>
              <a:gd name="connsiteY21" fmla="*/ 0 h 6777596"/>
              <a:gd name="connsiteX22" fmla="*/ 5910897 w 7767416"/>
              <a:gd name="connsiteY22" fmla="*/ 0 h 6777596"/>
              <a:gd name="connsiteX23" fmla="*/ 3063713 w 7767416"/>
              <a:gd name="connsiteY23" fmla="*/ 5262964 h 6777596"/>
              <a:gd name="connsiteX24" fmla="*/ 2661586 w 7767416"/>
              <a:gd name="connsiteY24" fmla="*/ 5045420 h 6777596"/>
              <a:gd name="connsiteX25" fmla="*/ 4764354 w 7767416"/>
              <a:gd name="connsiteY25" fmla="*/ 0 h 6777596"/>
              <a:gd name="connsiteX26" fmla="*/ 5284169 w 7767416"/>
              <a:gd name="connsiteY26" fmla="*/ 0 h 6777596"/>
              <a:gd name="connsiteX27" fmla="*/ 2900020 w 7767416"/>
              <a:gd name="connsiteY27" fmla="*/ 4407053 h 6777596"/>
              <a:gd name="connsiteX28" fmla="*/ 2497893 w 7767416"/>
              <a:gd name="connsiteY28" fmla="*/ 4189509 h 6777596"/>
              <a:gd name="connsiteX29" fmla="*/ 4137627 w 7767416"/>
              <a:gd name="connsiteY29" fmla="*/ 0 h 6777596"/>
              <a:gd name="connsiteX30" fmla="*/ 4657442 w 7767416"/>
              <a:gd name="connsiteY30" fmla="*/ 0 h 6777596"/>
              <a:gd name="connsiteX31" fmla="*/ 2118158 w 7767416"/>
              <a:gd name="connsiteY31" fmla="*/ 4693817 h 6777596"/>
              <a:gd name="connsiteX32" fmla="*/ 1716031 w 7767416"/>
              <a:gd name="connsiteY32" fmla="*/ 4476272 h 6777596"/>
              <a:gd name="connsiteX33" fmla="*/ 3510898 w 7767416"/>
              <a:gd name="connsiteY33" fmla="*/ 0 h 6777596"/>
              <a:gd name="connsiteX34" fmla="*/ 4030714 w 7767416"/>
              <a:gd name="connsiteY34" fmla="*/ 0 h 6777596"/>
              <a:gd name="connsiteX35" fmla="*/ 1997663 w 7767416"/>
              <a:gd name="connsiteY35" fmla="*/ 3758054 h 6777596"/>
              <a:gd name="connsiteX36" fmla="*/ 1595536 w 7767416"/>
              <a:gd name="connsiteY36" fmla="*/ 3540509 h 6777596"/>
              <a:gd name="connsiteX37" fmla="*/ 2884170 w 7767416"/>
              <a:gd name="connsiteY37" fmla="*/ 0 h 6777596"/>
              <a:gd name="connsiteX38" fmla="*/ 3403986 w 7767416"/>
              <a:gd name="connsiteY38" fmla="*/ 0 h 6777596"/>
              <a:gd name="connsiteX39" fmla="*/ 1715921 w 7767416"/>
              <a:gd name="connsiteY39" fmla="*/ 3120354 h 6777596"/>
              <a:gd name="connsiteX40" fmla="*/ 1313794 w 7767416"/>
              <a:gd name="connsiteY40" fmla="*/ 2902810 h 6777596"/>
              <a:gd name="connsiteX41" fmla="*/ 2257443 w 7767416"/>
              <a:gd name="connsiteY41" fmla="*/ 0 h 6777596"/>
              <a:gd name="connsiteX42" fmla="*/ 2777258 w 7767416"/>
              <a:gd name="connsiteY42" fmla="*/ 0 h 6777596"/>
              <a:gd name="connsiteX43" fmla="*/ 1541206 w 7767416"/>
              <a:gd name="connsiteY43" fmla="*/ 2284819 h 6777596"/>
              <a:gd name="connsiteX44" fmla="*/ 1139079 w 7767416"/>
              <a:gd name="connsiteY44" fmla="*/ 2067274 h 6777596"/>
              <a:gd name="connsiteX45" fmla="*/ 1630716 w 7767416"/>
              <a:gd name="connsiteY45" fmla="*/ 0 h 6777596"/>
              <a:gd name="connsiteX46" fmla="*/ 2150531 w 7767416"/>
              <a:gd name="connsiteY46" fmla="*/ 0 h 6777596"/>
              <a:gd name="connsiteX47" fmla="*/ 840733 w 7767416"/>
              <a:gd name="connsiteY47" fmla="*/ 2421135 h 6777596"/>
              <a:gd name="connsiteX48" fmla="*/ 438606 w 7767416"/>
              <a:gd name="connsiteY48" fmla="*/ 2203590 h 6777596"/>
              <a:gd name="connsiteX49" fmla="*/ 1003987 w 7767416"/>
              <a:gd name="connsiteY49" fmla="*/ 0 h 6777596"/>
              <a:gd name="connsiteX50" fmla="*/ 1523803 w 7767416"/>
              <a:gd name="connsiteY50" fmla="*/ 0 h 6777596"/>
              <a:gd name="connsiteX51" fmla="*/ 584934 w 7767416"/>
              <a:gd name="connsiteY51" fmla="*/ 1735481 h 6777596"/>
              <a:gd name="connsiteX52" fmla="*/ 182807 w 7767416"/>
              <a:gd name="connsiteY52" fmla="*/ 1517936 h 6777596"/>
              <a:gd name="connsiteX53" fmla="*/ 377260 w 7767416"/>
              <a:gd name="connsiteY53" fmla="*/ 0 h 6777596"/>
              <a:gd name="connsiteX54" fmla="*/ 897075 w 7767416"/>
              <a:gd name="connsiteY54" fmla="*/ 0 h 6777596"/>
              <a:gd name="connsiteX55" fmla="*/ 402127 w 7767416"/>
              <a:gd name="connsiteY55" fmla="*/ 914901 h 6777596"/>
              <a:gd name="connsiteX56" fmla="*/ 0 w 7767416"/>
              <a:gd name="connsiteY56" fmla="*/ 697357 h 677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767416" h="6777596">
                <a:moveTo>
                  <a:pt x="7767416" y="1399861"/>
                </a:moveTo>
                <a:lnTo>
                  <a:pt x="7767416" y="2360732"/>
                </a:lnTo>
                <a:lnTo>
                  <a:pt x="5766870" y="6058701"/>
                </a:lnTo>
                <a:lnTo>
                  <a:pt x="5364742" y="5841156"/>
                </a:lnTo>
                <a:close/>
                <a:moveTo>
                  <a:pt x="7767416" y="241367"/>
                </a:moveTo>
                <a:lnTo>
                  <a:pt x="7767416" y="1202237"/>
                </a:lnTo>
                <a:lnTo>
                  <a:pt x="5008532" y="6301980"/>
                </a:lnTo>
                <a:lnTo>
                  <a:pt x="4606405" y="6084435"/>
                </a:lnTo>
                <a:close/>
                <a:moveTo>
                  <a:pt x="7271266" y="0"/>
                </a:moveTo>
                <a:lnTo>
                  <a:pt x="7767416" y="0"/>
                </a:lnTo>
                <a:lnTo>
                  <a:pt x="7767416" y="43746"/>
                </a:lnTo>
                <a:lnTo>
                  <a:pt x="4124504" y="6777596"/>
                </a:lnTo>
                <a:lnTo>
                  <a:pt x="3722377" y="6560053"/>
                </a:lnTo>
                <a:close/>
                <a:moveTo>
                  <a:pt x="6644537" y="0"/>
                </a:moveTo>
                <a:lnTo>
                  <a:pt x="7164353" y="0"/>
                </a:lnTo>
                <a:lnTo>
                  <a:pt x="3936690" y="5966271"/>
                </a:lnTo>
                <a:lnTo>
                  <a:pt x="3534563" y="5748726"/>
                </a:lnTo>
                <a:close/>
                <a:moveTo>
                  <a:pt x="6017810" y="0"/>
                </a:moveTo>
                <a:lnTo>
                  <a:pt x="6537626" y="0"/>
                </a:lnTo>
                <a:lnTo>
                  <a:pt x="3371597" y="5852342"/>
                </a:lnTo>
                <a:lnTo>
                  <a:pt x="2969470" y="5634798"/>
                </a:lnTo>
                <a:close/>
                <a:moveTo>
                  <a:pt x="5391082" y="0"/>
                </a:moveTo>
                <a:lnTo>
                  <a:pt x="5910897" y="0"/>
                </a:lnTo>
                <a:lnTo>
                  <a:pt x="3063713" y="5262964"/>
                </a:lnTo>
                <a:lnTo>
                  <a:pt x="2661586" y="5045420"/>
                </a:lnTo>
                <a:close/>
                <a:moveTo>
                  <a:pt x="4764354" y="0"/>
                </a:moveTo>
                <a:lnTo>
                  <a:pt x="5284169" y="0"/>
                </a:lnTo>
                <a:lnTo>
                  <a:pt x="2900020" y="4407053"/>
                </a:lnTo>
                <a:lnTo>
                  <a:pt x="2497893" y="4189509"/>
                </a:lnTo>
                <a:close/>
                <a:moveTo>
                  <a:pt x="4137627" y="0"/>
                </a:moveTo>
                <a:lnTo>
                  <a:pt x="4657442" y="0"/>
                </a:lnTo>
                <a:lnTo>
                  <a:pt x="2118158" y="4693817"/>
                </a:lnTo>
                <a:lnTo>
                  <a:pt x="1716031" y="4476272"/>
                </a:lnTo>
                <a:close/>
                <a:moveTo>
                  <a:pt x="3510898" y="0"/>
                </a:moveTo>
                <a:lnTo>
                  <a:pt x="4030714" y="0"/>
                </a:lnTo>
                <a:lnTo>
                  <a:pt x="1997663" y="3758054"/>
                </a:lnTo>
                <a:lnTo>
                  <a:pt x="1595536" y="3540509"/>
                </a:lnTo>
                <a:close/>
                <a:moveTo>
                  <a:pt x="2884170" y="0"/>
                </a:moveTo>
                <a:lnTo>
                  <a:pt x="3403986" y="0"/>
                </a:lnTo>
                <a:lnTo>
                  <a:pt x="1715921" y="3120354"/>
                </a:lnTo>
                <a:lnTo>
                  <a:pt x="1313794" y="2902810"/>
                </a:lnTo>
                <a:close/>
                <a:moveTo>
                  <a:pt x="2257443" y="0"/>
                </a:moveTo>
                <a:lnTo>
                  <a:pt x="2777258" y="0"/>
                </a:lnTo>
                <a:lnTo>
                  <a:pt x="1541206" y="2284819"/>
                </a:lnTo>
                <a:lnTo>
                  <a:pt x="1139079" y="2067274"/>
                </a:lnTo>
                <a:close/>
                <a:moveTo>
                  <a:pt x="1630716" y="0"/>
                </a:moveTo>
                <a:lnTo>
                  <a:pt x="2150531" y="0"/>
                </a:lnTo>
                <a:lnTo>
                  <a:pt x="840733" y="2421135"/>
                </a:lnTo>
                <a:lnTo>
                  <a:pt x="438606" y="2203590"/>
                </a:lnTo>
                <a:close/>
                <a:moveTo>
                  <a:pt x="1003987" y="0"/>
                </a:moveTo>
                <a:lnTo>
                  <a:pt x="1523803" y="0"/>
                </a:lnTo>
                <a:lnTo>
                  <a:pt x="584934" y="1735481"/>
                </a:lnTo>
                <a:lnTo>
                  <a:pt x="182807" y="1517936"/>
                </a:lnTo>
                <a:close/>
                <a:moveTo>
                  <a:pt x="377260" y="0"/>
                </a:moveTo>
                <a:lnTo>
                  <a:pt x="897075" y="0"/>
                </a:lnTo>
                <a:lnTo>
                  <a:pt x="402127" y="914901"/>
                </a:lnTo>
                <a:lnTo>
                  <a:pt x="0" y="6973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0614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638" y="551833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45676" y="2134199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15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01240-AB32-4CBA-B258-B932ED8DB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E0A80-78CF-49C1-9475-93950A893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8F8DD-BFC9-4C5A-B03D-D1009CBE4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7BA7-951B-4F50-AACC-100283928A1C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492C5-1B57-44D1-9496-15B772487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28AB6-0655-4F7F-9496-45C5CCE7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0FF4-D685-4BD9-91EB-D0860B9A7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62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F1A6D4F-FC45-4108-AABF-2153E98FEC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511468" cy="6858000"/>
          </a:xfrm>
          <a:custGeom>
            <a:avLst/>
            <a:gdLst>
              <a:gd name="connsiteX0" fmla="*/ 3705667 w 9511468"/>
              <a:gd name="connsiteY0" fmla="*/ 0 h 6858000"/>
              <a:gd name="connsiteX1" fmla="*/ 9511468 w 9511468"/>
              <a:gd name="connsiteY1" fmla="*/ 0 h 6858000"/>
              <a:gd name="connsiteX2" fmla="*/ 4549568 w 9511468"/>
              <a:gd name="connsiteY2" fmla="*/ 6858000 h 6858000"/>
              <a:gd name="connsiteX3" fmla="*/ 0 w 9511468"/>
              <a:gd name="connsiteY3" fmla="*/ 6858000 h 6858000"/>
              <a:gd name="connsiteX4" fmla="*/ 0 w 9511468"/>
              <a:gd name="connsiteY4" fmla="*/ 51217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1468" h="6858000">
                <a:moveTo>
                  <a:pt x="3705667" y="0"/>
                </a:moveTo>
                <a:lnTo>
                  <a:pt x="9511468" y="0"/>
                </a:lnTo>
                <a:lnTo>
                  <a:pt x="4549568" y="6858000"/>
                </a:lnTo>
                <a:lnTo>
                  <a:pt x="0" y="6858000"/>
                </a:lnTo>
                <a:lnTo>
                  <a:pt x="0" y="51217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90141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9480" y="1157591"/>
            <a:ext cx="10893040" cy="45428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3599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964E96-60CB-4686-890C-74DB60B28B94}"/>
              </a:ext>
            </a:extLst>
          </p:cNvPr>
          <p:cNvSpPr/>
          <p:nvPr userDrawn="1"/>
        </p:nvSpPr>
        <p:spPr>
          <a:xfrm>
            <a:off x="826852" y="0"/>
            <a:ext cx="4562272" cy="4173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281" y="3287949"/>
            <a:ext cx="8874868" cy="29223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77372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D9AA8BA-F171-4BD8-A11D-2DC0122F65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80714" y="121525"/>
            <a:ext cx="8411286" cy="6736476"/>
          </a:xfrm>
          <a:custGeom>
            <a:avLst/>
            <a:gdLst>
              <a:gd name="connsiteX0" fmla="*/ 5699762 w 8411286"/>
              <a:gd name="connsiteY0" fmla="*/ 5934811 h 6736476"/>
              <a:gd name="connsiteX1" fmla="*/ 5699473 w 8411286"/>
              <a:gd name="connsiteY1" fmla="*/ 5964269 h 6736476"/>
              <a:gd name="connsiteX2" fmla="*/ 5704951 w 8411286"/>
              <a:gd name="connsiteY2" fmla="*/ 6001406 h 6736476"/>
              <a:gd name="connsiteX3" fmla="*/ 5700507 w 8411286"/>
              <a:gd name="connsiteY3" fmla="*/ 5913361 h 6736476"/>
              <a:gd name="connsiteX4" fmla="*/ 5699940 w 8411286"/>
              <a:gd name="connsiteY4" fmla="*/ 5916657 h 6736476"/>
              <a:gd name="connsiteX5" fmla="*/ 5699858 w 8411286"/>
              <a:gd name="connsiteY5" fmla="*/ 5924998 h 6736476"/>
              <a:gd name="connsiteX6" fmla="*/ 6937173 w 8411286"/>
              <a:gd name="connsiteY6" fmla="*/ 0 h 6736476"/>
              <a:gd name="connsiteX7" fmla="*/ 7112847 w 8411286"/>
              <a:gd name="connsiteY7" fmla="*/ 0 h 6736476"/>
              <a:gd name="connsiteX8" fmla="*/ 7165550 w 8411286"/>
              <a:gd name="connsiteY8" fmla="*/ 31998 h 6736476"/>
              <a:gd name="connsiteX9" fmla="*/ 7230172 w 8411286"/>
              <a:gd name="connsiteY9" fmla="*/ 147441 h 6736476"/>
              <a:gd name="connsiteX10" fmla="*/ 7308598 w 8411286"/>
              <a:gd name="connsiteY10" fmla="*/ 296136 h 6736476"/>
              <a:gd name="connsiteX11" fmla="*/ 7361927 w 8411286"/>
              <a:gd name="connsiteY11" fmla="*/ 334407 h 6736476"/>
              <a:gd name="connsiteX12" fmla="*/ 7786681 w 8411286"/>
              <a:gd name="connsiteY12" fmla="*/ 1054668 h 6736476"/>
              <a:gd name="connsiteX13" fmla="*/ 7843148 w 8411286"/>
              <a:gd name="connsiteY13" fmla="*/ 1247910 h 6736476"/>
              <a:gd name="connsiteX14" fmla="*/ 7989333 w 8411286"/>
              <a:gd name="connsiteY14" fmla="*/ 1492598 h 6736476"/>
              <a:gd name="connsiteX15" fmla="*/ 8255980 w 8411286"/>
              <a:gd name="connsiteY15" fmla="*/ 2013344 h 6736476"/>
              <a:gd name="connsiteX16" fmla="*/ 8328759 w 8411286"/>
              <a:gd name="connsiteY16" fmla="*/ 2595576 h 6736476"/>
              <a:gd name="connsiteX17" fmla="*/ 8394636 w 8411286"/>
              <a:gd name="connsiteY17" fmla="*/ 3388617 h 6736476"/>
              <a:gd name="connsiteX18" fmla="*/ 8411286 w 8411286"/>
              <a:gd name="connsiteY18" fmla="*/ 3449238 h 6736476"/>
              <a:gd name="connsiteX19" fmla="*/ 8411286 w 8411286"/>
              <a:gd name="connsiteY19" fmla="*/ 6736476 h 6736476"/>
              <a:gd name="connsiteX20" fmla="*/ 7208192 w 8411286"/>
              <a:gd name="connsiteY20" fmla="*/ 6736476 h 6736476"/>
              <a:gd name="connsiteX21" fmla="*/ 7224525 w 8411286"/>
              <a:gd name="connsiteY21" fmla="*/ 6699435 h 6736476"/>
              <a:gd name="connsiteX22" fmla="*/ 7211350 w 8411286"/>
              <a:gd name="connsiteY22" fmla="*/ 6671829 h 6736476"/>
              <a:gd name="connsiteX23" fmla="*/ 7184371 w 8411286"/>
              <a:gd name="connsiteY23" fmla="*/ 6683122 h 6736476"/>
              <a:gd name="connsiteX24" fmla="*/ 7158021 w 8411286"/>
              <a:gd name="connsiteY24" fmla="*/ 6721394 h 6736476"/>
              <a:gd name="connsiteX25" fmla="*/ 7140347 w 8411286"/>
              <a:gd name="connsiteY25" fmla="*/ 6736476 h 6736476"/>
              <a:gd name="connsiteX26" fmla="*/ 7106917 w 8411286"/>
              <a:gd name="connsiteY26" fmla="*/ 6736476 h 6736476"/>
              <a:gd name="connsiteX27" fmla="*/ 7103015 w 8411286"/>
              <a:gd name="connsiteY27" fmla="*/ 6712307 h 6736476"/>
              <a:gd name="connsiteX28" fmla="*/ 7059519 w 8411286"/>
              <a:gd name="connsiteY28" fmla="*/ 6580228 h 6736476"/>
              <a:gd name="connsiteX29" fmla="*/ 7043833 w 8411286"/>
              <a:gd name="connsiteY29" fmla="*/ 6663045 h 6736476"/>
              <a:gd name="connsiteX30" fmla="*/ 7051205 w 8411286"/>
              <a:gd name="connsiteY30" fmla="*/ 6724845 h 6736476"/>
              <a:gd name="connsiteX31" fmla="*/ 7052770 w 8411286"/>
              <a:gd name="connsiteY31" fmla="*/ 6736476 h 6736476"/>
              <a:gd name="connsiteX32" fmla="*/ 6976399 w 8411286"/>
              <a:gd name="connsiteY32" fmla="*/ 6736476 h 6736476"/>
              <a:gd name="connsiteX33" fmla="*/ 6969171 w 8411286"/>
              <a:gd name="connsiteY33" fmla="*/ 6722022 h 6736476"/>
              <a:gd name="connsiteX34" fmla="*/ 6965668 w 8411286"/>
              <a:gd name="connsiteY34" fmla="*/ 6736476 h 6736476"/>
              <a:gd name="connsiteX35" fmla="*/ 5912639 w 8411286"/>
              <a:gd name="connsiteY35" fmla="*/ 6736476 h 6736476"/>
              <a:gd name="connsiteX36" fmla="*/ 5766309 w 8411286"/>
              <a:gd name="connsiteY36" fmla="*/ 6264493 h 6736476"/>
              <a:gd name="connsiteX37" fmla="*/ 5730397 w 8411286"/>
              <a:gd name="connsiteY37" fmla="*/ 6316172 h 6736476"/>
              <a:gd name="connsiteX38" fmla="*/ 5716685 w 8411286"/>
              <a:gd name="connsiteY38" fmla="*/ 6345706 h 6736476"/>
              <a:gd name="connsiteX39" fmla="*/ 5642847 w 8411286"/>
              <a:gd name="connsiteY39" fmla="*/ 6530301 h 6736476"/>
              <a:gd name="connsiteX40" fmla="*/ 5571861 w 8411286"/>
              <a:gd name="connsiteY40" fmla="*/ 6640910 h 6736476"/>
              <a:gd name="connsiteX41" fmla="*/ 5532211 w 8411286"/>
              <a:gd name="connsiteY41" fmla="*/ 6736476 h 6736476"/>
              <a:gd name="connsiteX42" fmla="*/ 5291750 w 8411286"/>
              <a:gd name="connsiteY42" fmla="*/ 6736476 h 6736476"/>
              <a:gd name="connsiteX43" fmla="*/ 5314799 w 8411286"/>
              <a:gd name="connsiteY43" fmla="*/ 6682196 h 6736476"/>
              <a:gd name="connsiteX44" fmla="*/ 5336949 w 8411286"/>
              <a:gd name="connsiteY44" fmla="*/ 6127357 h 6736476"/>
              <a:gd name="connsiteX45" fmla="*/ 5305304 w 8411286"/>
              <a:gd name="connsiteY45" fmla="*/ 6110481 h 6736476"/>
              <a:gd name="connsiteX46" fmla="*/ 5111217 w 8411286"/>
              <a:gd name="connsiteY46" fmla="*/ 6218074 h 6736476"/>
              <a:gd name="connsiteX47" fmla="*/ 5080627 w 8411286"/>
              <a:gd name="connsiteY47" fmla="*/ 6304567 h 6736476"/>
              <a:gd name="connsiteX48" fmla="*/ 5130204 w 8411286"/>
              <a:gd name="connsiteY48" fmla="*/ 6400558 h 6736476"/>
              <a:gd name="connsiteX49" fmla="*/ 5197713 w 8411286"/>
              <a:gd name="connsiteY49" fmla="*/ 6657933 h 6736476"/>
              <a:gd name="connsiteX50" fmla="*/ 5190329 w 8411286"/>
              <a:gd name="connsiteY50" fmla="*/ 6723333 h 6736476"/>
              <a:gd name="connsiteX51" fmla="*/ 5190795 w 8411286"/>
              <a:gd name="connsiteY51" fmla="*/ 6736476 h 6736476"/>
              <a:gd name="connsiteX52" fmla="*/ 5114216 w 8411286"/>
              <a:gd name="connsiteY52" fmla="*/ 6736476 h 6736476"/>
              <a:gd name="connsiteX53" fmla="*/ 5090121 w 8411286"/>
              <a:gd name="connsiteY53" fmla="*/ 6712785 h 6736476"/>
              <a:gd name="connsiteX54" fmla="*/ 5078517 w 8411286"/>
              <a:gd name="connsiteY54" fmla="*/ 6664264 h 6736476"/>
              <a:gd name="connsiteX55" fmla="*/ 4997297 w 8411286"/>
              <a:gd name="connsiteY55" fmla="*/ 6540849 h 6736476"/>
              <a:gd name="connsiteX56" fmla="*/ 4908691 w 8411286"/>
              <a:gd name="connsiteY56" fmla="*/ 6426928 h 6736476"/>
              <a:gd name="connsiteX57" fmla="*/ 4889705 w 8411286"/>
              <a:gd name="connsiteY57" fmla="*/ 6356255 h 6736476"/>
              <a:gd name="connsiteX58" fmla="*/ 4786333 w 8411286"/>
              <a:gd name="connsiteY58" fmla="*/ 6299293 h 6736476"/>
              <a:gd name="connsiteX59" fmla="*/ 4495200 w 8411286"/>
              <a:gd name="connsiteY59" fmla="*/ 6323556 h 6736476"/>
              <a:gd name="connsiteX60" fmla="*/ 4150274 w 8411286"/>
              <a:gd name="connsiteY60" fmla="*/ 6322500 h 6736476"/>
              <a:gd name="connsiteX61" fmla="*/ 3989940 w 8411286"/>
              <a:gd name="connsiteY61" fmla="*/ 6338322 h 6736476"/>
              <a:gd name="connsiteX62" fmla="*/ 3937199 w 8411286"/>
              <a:gd name="connsiteY62" fmla="*/ 6367857 h 6736476"/>
              <a:gd name="connsiteX63" fmla="*/ 3891842 w 8411286"/>
              <a:gd name="connsiteY63" fmla="*/ 6415324 h 6736476"/>
              <a:gd name="connsiteX64" fmla="*/ 3810620 w 8411286"/>
              <a:gd name="connsiteY64" fmla="*/ 6455409 h 6736476"/>
              <a:gd name="connsiteX65" fmla="*/ 3670329 w 8411286"/>
              <a:gd name="connsiteY65" fmla="*/ 6521863 h 6736476"/>
              <a:gd name="connsiteX66" fmla="*/ 3665055 w 8411286"/>
              <a:gd name="connsiteY66" fmla="*/ 6555617 h 6736476"/>
              <a:gd name="connsiteX67" fmla="*/ 3677927 w 8411286"/>
              <a:gd name="connsiteY67" fmla="*/ 6663210 h 6736476"/>
              <a:gd name="connsiteX68" fmla="*/ 3699047 w 8411286"/>
              <a:gd name="connsiteY68" fmla="*/ 6736476 h 6736476"/>
              <a:gd name="connsiteX69" fmla="*/ 2645249 w 8411286"/>
              <a:gd name="connsiteY69" fmla="*/ 6736476 h 6736476"/>
              <a:gd name="connsiteX70" fmla="*/ 2742086 w 8411286"/>
              <a:gd name="connsiteY70" fmla="*/ 6647385 h 6736476"/>
              <a:gd name="connsiteX71" fmla="*/ 2743140 w 8411286"/>
              <a:gd name="connsiteY71" fmla="*/ 6603084 h 6736476"/>
              <a:gd name="connsiteX72" fmla="*/ 2687235 w 8411286"/>
              <a:gd name="connsiteY72" fmla="*/ 6550343 h 6736476"/>
              <a:gd name="connsiteX73" fmla="*/ 2540616 w 8411286"/>
              <a:gd name="connsiteY73" fmla="*/ 6362583 h 6736476"/>
              <a:gd name="connsiteX74" fmla="*/ 2301170 w 8411286"/>
              <a:gd name="connsiteY74" fmla="*/ 6031369 h 6736476"/>
              <a:gd name="connsiteX75" fmla="*/ 2170371 w 8411286"/>
              <a:gd name="connsiteY75" fmla="*/ 5803528 h 6736476"/>
              <a:gd name="connsiteX76" fmla="*/ 2008983 w 8411286"/>
              <a:gd name="connsiteY76" fmla="*/ 5434340 h 6736476"/>
              <a:gd name="connsiteX77" fmla="*/ 1746334 w 8411286"/>
              <a:gd name="connsiteY77" fmla="*/ 4914312 h 6736476"/>
              <a:gd name="connsiteX78" fmla="*/ 1717853 w 8411286"/>
              <a:gd name="connsiteY78" fmla="*/ 4846804 h 6736476"/>
              <a:gd name="connsiteX79" fmla="*/ 1620809 w 8411286"/>
              <a:gd name="connsiteY79" fmla="*/ 4780349 h 6736476"/>
              <a:gd name="connsiteX80" fmla="*/ 1502668 w 8411286"/>
              <a:gd name="connsiteY80" fmla="*/ 4732882 h 6736476"/>
              <a:gd name="connsiteX81" fmla="*/ 1431996 w 8411286"/>
              <a:gd name="connsiteY81" fmla="*/ 4659044 h 6736476"/>
              <a:gd name="connsiteX82" fmla="*/ 1147194 w 8411286"/>
              <a:gd name="connsiteY82" fmla="*/ 4510315 h 6736476"/>
              <a:gd name="connsiteX83" fmla="*/ 933065 w 8411286"/>
              <a:gd name="connsiteY83" fmla="*/ 4520863 h 6736476"/>
              <a:gd name="connsiteX84" fmla="*/ 779062 w 8411286"/>
              <a:gd name="connsiteY84" fmla="*/ 4470232 h 6736476"/>
              <a:gd name="connsiteX85" fmla="*/ 715772 w 8411286"/>
              <a:gd name="connsiteY85" fmla="*/ 4415381 h 6736476"/>
              <a:gd name="connsiteX86" fmla="*/ 583919 w 8411286"/>
              <a:gd name="connsiteY86" fmla="*/ 4235007 h 6736476"/>
              <a:gd name="connsiteX87" fmla="*/ 567041 w 8411286"/>
              <a:gd name="connsiteY87" fmla="*/ 3954424 h 6736476"/>
              <a:gd name="connsiteX88" fmla="*/ 635604 w 8411286"/>
              <a:gd name="connsiteY88" fmla="*/ 3848942 h 6736476"/>
              <a:gd name="connsiteX89" fmla="*/ 728428 w 8411286"/>
              <a:gd name="connsiteY89" fmla="*/ 3725527 h 6736476"/>
              <a:gd name="connsiteX90" fmla="*/ 756909 w 8411286"/>
              <a:gd name="connsiteY90" fmla="*/ 3679114 h 6736476"/>
              <a:gd name="connsiteX91" fmla="*/ 798047 w 8411286"/>
              <a:gd name="connsiteY91" fmla="*/ 3627429 h 6736476"/>
              <a:gd name="connsiteX92" fmla="*/ 804376 w 8411286"/>
              <a:gd name="connsiteY92" fmla="*/ 3462877 h 6736476"/>
              <a:gd name="connsiteX93" fmla="*/ 693620 w 8411286"/>
              <a:gd name="connsiteY93" fmla="*/ 3265625 h 6736476"/>
              <a:gd name="connsiteX94" fmla="*/ 730538 w 8411286"/>
              <a:gd name="connsiteY94" fmla="*/ 3218158 h 6736476"/>
              <a:gd name="connsiteX95" fmla="*/ 796992 w 8411286"/>
              <a:gd name="connsiteY95" fmla="*/ 3235034 h 6736476"/>
              <a:gd name="connsiteX96" fmla="*/ 844459 w 8411286"/>
              <a:gd name="connsiteY96" fmla="*/ 3233980 h 6736476"/>
              <a:gd name="connsiteX97" fmla="*/ 841295 w 8411286"/>
              <a:gd name="connsiteY97" fmla="*/ 3199171 h 6736476"/>
              <a:gd name="connsiteX98" fmla="*/ 800158 w 8411286"/>
              <a:gd name="connsiteY98" fmla="*/ 3174911 h 6736476"/>
              <a:gd name="connsiteX99" fmla="*/ 615564 w 8411286"/>
              <a:gd name="connsiteY99" fmla="*/ 3159086 h 6736476"/>
              <a:gd name="connsiteX100" fmla="*/ 235828 w 8411286"/>
              <a:gd name="connsiteY100" fmla="*/ 3056770 h 6736476"/>
              <a:gd name="connsiteX101" fmla="*/ 50177 w 8411286"/>
              <a:gd name="connsiteY101" fmla="*/ 2912259 h 6736476"/>
              <a:gd name="connsiteX102" fmla="*/ 1656 w 8411286"/>
              <a:gd name="connsiteY102" fmla="*/ 2697076 h 6736476"/>
              <a:gd name="connsiteX103" fmla="*/ 103975 w 8411286"/>
              <a:gd name="connsiteY103" fmla="*/ 2348984 h 6736476"/>
              <a:gd name="connsiteX104" fmla="*/ 149331 w 8411286"/>
              <a:gd name="connsiteY104" fmla="*/ 2344764 h 6736476"/>
              <a:gd name="connsiteX105" fmla="*/ 134563 w 8411286"/>
              <a:gd name="connsiteY105" fmla="*/ 2317339 h 6736476"/>
              <a:gd name="connsiteX106" fmla="*/ 191525 w 8411286"/>
              <a:gd name="connsiteY106" fmla="*/ 2400669 h 6736476"/>
              <a:gd name="connsiteX107" fmla="*/ 166208 w 8411286"/>
              <a:gd name="connsiteY107" fmla="*/ 2585263 h 6736476"/>
              <a:gd name="connsiteX108" fmla="*/ 160934 w 8411286"/>
              <a:gd name="connsiteY108" fmla="*/ 2716062 h 6736476"/>
              <a:gd name="connsiteX109" fmla="*/ 207347 w 8411286"/>
              <a:gd name="connsiteY109" fmla="*/ 2771968 h 6736476"/>
              <a:gd name="connsiteX110" fmla="*/ 523794 w 8411286"/>
              <a:gd name="connsiteY110" fmla="*/ 2843695 h 6736476"/>
              <a:gd name="connsiteX111" fmla="*/ 1049096 w 8411286"/>
              <a:gd name="connsiteY111" fmla="*/ 2824709 h 6736476"/>
              <a:gd name="connsiteX112" fmla="*/ 1113439 w 8411286"/>
              <a:gd name="connsiteY112" fmla="*/ 2786736 h 6736476"/>
              <a:gd name="connsiteX113" fmla="*/ 1546971 w 8411286"/>
              <a:gd name="connsiteY113" fmla="*/ 2606360 h 6736476"/>
              <a:gd name="connsiteX114" fmla="*/ 1784306 w 8411286"/>
              <a:gd name="connsiteY114" fmla="*/ 2570497 h 6736476"/>
              <a:gd name="connsiteX115" fmla="*/ 1917215 w 8411286"/>
              <a:gd name="connsiteY115" fmla="*/ 2546234 h 6736476"/>
              <a:gd name="connsiteX116" fmla="*/ 2025860 w 8411286"/>
              <a:gd name="connsiteY116" fmla="*/ 2568387 h 6736476"/>
              <a:gd name="connsiteX117" fmla="*/ 2092315 w 8411286"/>
              <a:gd name="connsiteY117" fmla="*/ 2577879 h 6736476"/>
              <a:gd name="connsiteX118" fmla="*/ 2156659 w 8411286"/>
              <a:gd name="connsiteY118" fmla="*/ 2562057 h 6736476"/>
              <a:gd name="connsiteX119" fmla="*/ 2279017 w 8411286"/>
              <a:gd name="connsiteY119" fmla="*/ 2608470 h 6736476"/>
              <a:gd name="connsiteX120" fmla="*/ 2316992 w 8411286"/>
              <a:gd name="connsiteY120" fmla="*/ 2628512 h 6736476"/>
              <a:gd name="connsiteX121" fmla="*/ 2459391 w 8411286"/>
              <a:gd name="connsiteY121" fmla="*/ 2628512 h 6736476"/>
              <a:gd name="connsiteX122" fmla="*/ 2417198 w 8411286"/>
              <a:gd name="connsiteY122" fmla="*/ 2585263 h 6736476"/>
              <a:gd name="connsiteX123" fmla="*/ 2108138 w 8411286"/>
              <a:gd name="connsiteY123" fmla="*/ 2382739 h 6736476"/>
              <a:gd name="connsiteX124" fmla="*/ 1772704 w 8411286"/>
              <a:gd name="connsiteY124" fmla="*/ 2105321 h 6736476"/>
              <a:gd name="connsiteX125" fmla="*/ 1714689 w 8411286"/>
              <a:gd name="connsiteY125" fmla="*/ 1995618 h 6736476"/>
              <a:gd name="connsiteX126" fmla="*/ 1738949 w 8411286"/>
              <a:gd name="connsiteY126" fmla="*/ 1969247 h 6736476"/>
              <a:gd name="connsiteX127" fmla="*/ 1819115 w 8411286"/>
              <a:gd name="connsiteY127" fmla="*/ 2000892 h 6736476"/>
              <a:gd name="connsiteX128" fmla="*/ 2635547 w 8411286"/>
              <a:gd name="connsiteY128" fmla="*/ 2418601 h 6736476"/>
              <a:gd name="connsiteX129" fmla="*/ 2734702 w 8411286"/>
              <a:gd name="connsiteY129" fmla="*/ 2456576 h 6736476"/>
              <a:gd name="connsiteX130" fmla="*/ 2884487 w 8411286"/>
              <a:gd name="connsiteY130" fmla="*/ 2744543 h 6736476"/>
              <a:gd name="connsiteX131" fmla="*/ 2753688 w 8411286"/>
              <a:gd name="connsiteY131" fmla="*/ 2889052 h 6736476"/>
              <a:gd name="connsiteX132" fmla="*/ 2565930 w 8411286"/>
              <a:gd name="connsiteY132" fmla="*/ 2950231 h 6736476"/>
              <a:gd name="connsiteX133" fmla="*/ 2551164 w 8411286"/>
              <a:gd name="connsiteY133" fmla="*/ 2958672 h 6736476"/>
              <a:gd name="connsiteX134" fmla="*/ 2756852 w 8411286"/>
              <a:gd name="connsiteY134" fmla="*/ 3079977 h 6736476"/>
              <a:gd name="connsiteX135" fmla="*/ 3097560 w 8411286"/>
              <a:gd name="connsiteY135" fmla="*/ 3270899 h 6736476"/>
              <a:gd name="connsiteX136" fmla="*/ 3309581 w 8411286"/>
              <a:gd name="connsiteY136" fmla="*/ 3413300 h 6736476"/>
              <a:gd name="connsiteX137" fmla="*/ 3500503 w 8411286"/>
              <a:gd name="connsiteY137" fmla="*/ 3527221 h 6736476"/>
              <a:gd name="connsiteX138" fmla="*/ 3864417 w 8411286"/>
              <a:gd name="connsiteY138" fmla="*/ 3729747 h 6736476"/>
              <a:gd name="connsiteX139" fmla="*/ 4351744 w 8411286"/>
              <a:gd name="connsiteY139" fmla="*/ 3916449 h 6736476"/>
              <a:gd name="connsiteX140" fmla="*/ 5174507 w 8411286"/>
              <a:gd name="connsiteY140" fmla="*/ 3980795 h 6736476"/>
              <a:gd name="connsiteX141" fmla="*/ 5307035 w 8411286"/>
              <a:gd name="connsiteY141" fmla="*/ 3970823 h 6736476"/>
              <a:gd name="connsiteX142" fmla="*/ 5359406 w 8411286"/>
              <a:gd name="connsiteY142" fmla="*/ 3964465 h 6736476"/>
              <a:gd name="connsiteX143" fmla="*/ 5363328 w 8411286"/>
              <a:gd name="connsiteY143" fmla="*/ 3954536 h 6736476"/>
              <a:gd name="connsiteX144" fmla="*/ 5408815 w 8411286"/>
              <a:gd name="connsiteY144" fmla="*/ 3914382 h 6736476"/>
              <a:gd name="connsiteX145" fmla="*/ 5475947 w 8411286"/>
              <a:gd name="connsiteY145" fmla="*/ 3868581 h 6736476"/>
              <a:gd name="connsiteX146" fmla="*/ 5546216 w 8411286"/>
              <a:gd name="connsiteY146" fmla="*/ 3821527 h 6736476"/>
              <a:gd name="connsiteX147" fmla="*/ 5943364 w 8411286"/>
              <a:gd name="connsiteY147" fmla="*/ 3538566 h 6736476"/>
              <a:gd name="connsiteX148" fmla="*/ 5933953 w 8411286"/>
              <a:gd name="connsiteY148" fmla="*/ 3480218 h 6736476"/>
              <a:gd name="connsiteX149" fmla="*/ 5900701 w 8411286"/>
              <a:gd name="connsiteY149" fmla="*/ 3472062 h 6736476"/>
              <a:gd name="connsiteX150" fmla="*/ 5373053 w 8411286"/>
              <a:gd name="connsiteY150" fmla="*/ 3424378 h 6736476"/>
              <a:gd name="connsiteX151" fmla="*/ 5116444 w 8411286"/>
              <a:gd name="connsiteY151" fmla="*/ 3414967 h 6736476"/>
              <a:gd name="connsiteX152" fmla="*/ 5043038 w 8411286"/>
              <a:gd name="connsiteY152" fmla="*/ 3470807 h 6736476"/>
              <a:gd name="connsiteX153" fmla="*/ 5031745 w 8411286"/>
              <a:gd name="connsiteY153" fmla="*/ 3516607 h 6736476"/>
              <a:gd name="connsiteX154" fmla="*/ 5001629 w 8411286"/>
              <a:gd name="connsiteY154" fmla="*/ 3631422 h 6736476"/>
              <a:gd name="connsiteX155" fmla="*/ 4881167 w 8411286"/>
              <a:gd name="connsiteY155" fmla="*/ 3743101 h 6736476"/>
              <a:gd name="connsiteX156" fmla="*/ 4819682 w 8411286"/>
              <a:gd name="connsiteY156" fmla="*/ 3803959 h 6736476"/>
              <a:gd name="connsiteX157" fmla="*/ 4793958 w 8411286"/>
              <a:gd name="connsiteY157" fmla="*/ 3860425 h 6736476"/>
              <a:gd name="connsiteX158" fmla="*/ 4745021 w 8411286"/>
              <a:gd name="connsiteY158" fmla="*/ 3854779 h 6736476"/>
              <a:gd name="connsiteX159" fmla="*/ 4721806 w 8411286"/>
              <a:gd name="connsiteY159" fmla="*/ 3819644 h 6736476"/>
              <a:gd name="connsiteX160" fmla="*/ 4706748 w 8411286"/>
              <a:gd name="connsiteY160" fmla="*/ 3847877 h 6736476"/>
              <a:gd name="connsiteX161" fmla="*/ 4690436 w 8411286"/>
              <a:gd name="connsiteY161" fmla="*/ 3911246 h 6736476"/>
              <a:gd name="connsiteX162" fmla="*/ 4656557 w 8411286"/>
              <a:gd name="connsiteY162" fmla="*/ 3936968 h 6736476"/>
              <a:gd name="connsiteX163" fmla="*/ 4634597 w 8411286"/>
              <a:gd name="connsiteY163" fmla="*/ 3909363 h 6736476"/>
              <a:gd name="connsiteX164" fmla="*/ 4624559 w 8411286"/>
              <a:gd name="connsiteY164" fmla="*/ 3862935 h 6736476"/>
              <a:gd name="connsiteX165" fmla="*/ 4614520 w 8411286"/>
              <a:gd name="connsiteY165" fmla="*/ 3893677 h 6736476"/>
              <a:gd name="connsiteX166" fmla="*/ 4591306 w 8411286"/>
              <a:gd name="connsiteY166" fmla="*/ 3923165 h 6736476"/>
              <a:gd name="connsiteX167" fmla="*/ 4557426 w 8411286"/>
              <a:gd name="connsiteY167" fmla="*/ 3900579 h 6736476"/>
              <a:gd name="connsiteX168" fmla="*/ 4532330 w 8411286"/>
              <a:gd name="connsiteY168" fmla="*/ 3791410 h 6736476"/>
              <a:gd name="connsiteX169" fmla="*/ 4531703 w 8411286"/>
              <a:gd name="connsiteY169" fmla="*/ 3723023 h 6736476"/>
              <a:gd name="connsiteX170" fmla="*/ 4448885 w 8411286"/>
              <a:gd name="connsiteY170" fmla="*/ 3766942 h 6736476"/>
              <a:gd name="connsiteX171" fmla="*/ 4448885 w 8411286"/>
              <a:gd name="connsiteY171" fmla="*/ 3559898 h 6736476"/>
              <a:gd name="connsiteX172" fmla="*/ 4463316 w 8411286"/>
              <a:gd name="connsiteY172" fmla="*/ 3532919 h 6736476"/>
              <a:gd name="connsiteX173" fmla="*/ 4690436 w 8411286"/>
              <a:gd name="connsiteY173" fmla="*/ 2978920 h 6736476"/>
              <a:gd name="connsiteX174" fmla="*/ 4927595 w 8411286"/>
              <a:gd name="connsiteY174" fmla="*/ 2711019 h 6736476"/>
              <a:gd name="connsiteX175" fmla="*/ 5275805 w 8411286"/>
              <a:gd name="connsiteY175" fmla="*/ 2466331 h 6736476"/>
              <a:gd name="connsiteX176" fmla="*/ 5731929 w 8411286"/>
              <a:gd name="connsiteY176" fmla="*/ 2199683 h 6736476"/>
              <a:gd name="connsiteX177" fmla="*/ 5826667 w 8411286"/>
              <a:gd name="connsiteY177" fmla="*/ 2087378 h 6736476"/>
              <a:gd name="connsiteX178" fmla="*/ 5894427 w 8411286"/>
              <a:gd name="connsiteY178" fmla="*/ 1910450 h 6736476"/>
              <a:gd name="connsiteX179" fmla="*/ 6199972 w 8411286"/>
              <a:gd name="connsiteY179" fmla="*/ 1572278 h 6736476"/>
              <a:gd name="connsiteX180" fmla="*/ 6236363 w 8411286"/>
              <a:gd name="connsiteY180" fmla="*/ 1530869 h 6736476"/>
              <a:gd name="connsiteX181" fmla="*/ 6233226 w 8411286"/>
              <a:gd name="connsiteY181" fmla="*/ 1470012 h 6736476"/>
              <a:gd name="connsiteX182" fmla="*/ 6184288 w 8411286"/>
              <a:gd name="connsiteY182" fmla="*/ 1457463 h 6736476"/>
              <a:gd name="connsiteX183" fmla="*/ 6119666 w 8411286"/>
              <a:gd name="connsiteY183" fmla="*/ 1467501 h 6736476"/>
              <a:gd name="connsiteX184" fmla="*/ 5976616 w 8411286"/>
              <a:gd name="connsiteY184" fmla="*/ 1475658 h 6736476"/>
              <a:gd name="connsiteX185" fmla="*/ 5893799 w 8411286"/>
              <a:gd name="connsiteY185" fmla="*/ 1374646 h 6736476"/>
              <a:gd name="connsiteX186" fmla="*/ 5956539 w 8411286"/>
              <a:gd name="connsiteY186" fmla="*/ 1308140 h 6736476"/>
              <a:gd name="connsiteX187" fmla="*/ 6087040 w 8411286"/>
              <a:gd name="connsiteY187" fmla="*/ 1246654 h 6736476"/>
              <a:gd name="connsiteX188" fmla="*/ 6108999 w 8411286"/>
              <a:gd name="connsiteY188" fmla="*/ 1201481 h 6736476"/>
              <a:gd name="connsiteX189" fmla="*/ 6058807 w 8411286"/>
              <a:gd name="connsiteY189" fmla="*/ 1185169 h 6736476"/>
              <a:gd name="connsiteX190" fmla="*/ 6009869 w 8411286"/>
              <a:gd name="connsiteY190" fmla="*/ 1225323 h 6736476"/>
              <a:gd name="connsiteX191" fmla="*/ 5906347 w 8411286"/>
              <a:gd name="connsiteY191" fmla="*/ 1288691 h 6736476"/>
              <a:gd name="connsiteX192" fmla="*/ 5689266 w 8411286"/>
              <a:gd name="connsiteY192" fmla="*/ 1229087 h 6736476"/>
              <a:gd name="connsiteX193" fmla="*/ 5573823 w 8411286"/>
              <a:gd name="connsiteY193" fmla="*/ 1109880 h 6736476"/>
              <a:gd name="connsiteX194" fmla="*/ 5601428 w 8411286"/>
              <a:gd name="connsiteY194" fmla="*/ 927306 h 6736476"/>
              <a:gd name="connsiteX195" fmla="*/ 5812863 w 8411286"/>
              <a:gd name="connsiteY195" fmla="*/ 805588 h 6736476"/>
              <a:gd name="connsiteX196" fmla="*/ 5938972 w 8411286"/>
              <a:gd name="connsiteY196" fmla="*/ 547725 h 6736476"/>
              <a:gd name="connsiteX197" fmla="*/ 5928306 w 8411286"/>
              <a:gd name="connsiteY197" fmla="*/ 479338 h 6736476"/>
              <a:gd name="connsiteX198" fmla="*/ 5984774 w 8411286"/>
              <a:gd name="connsiteY198" fmla="*/ 344446 h 6736476"/>
              <a:gd name="connsiteX199" fmla="*/ 6093941 w 8411286"/>
              <a:gd name="connsiteY199" fmla="*/ 259746 h 6736476"/>
              <a:gd name="connsiteX200" fmla="*/ 6622844 w 8411286"/>
              <a:gd name="connsiteY200" fmla="*/ 48310 h 6736476"/>
              <a:gd name="connsiteX201" fmla="*/ 6826123 w 8411286"/>
              <a:gd name="connsiteY201" fmla="*/ 37017 h 6736476"/>
              <a:gd name="connsiteX202" fmla="*/ 6937173 w 8411286"/>
              <a:gd name="connsiteY202" fmla="*/ 0 h 673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8411286" h="6736476">
                <a:moveTo>
                  <a:pt x="5699762" y="5934811"/>
                </a:moveTo>
                <a:lnTo>
                  <a:pt x="5699473" y="5964269"/>
                </a:lnTo>
                <a:lnTo>
                  <a:pt x="5704951" y="6001406"/>
                </a:lnTo>
                <a:close/>
                <a:moveTo>
                  <a:pt x="5700507" y="5913361"/>
                </a:moveTo>
                <a:lnTo>
                  <a:pt x="5699940" y="5916657"/>
                </a:lnTo>
                <a:lnTo>
                  <a:pt x="5699858" y="5924998"/>
                </a:lnTo>
                <a:close/>
                <a:moveTo>
                  <a:pt x="6937173" y="0"/>
                </a:moveTo>
                <a:cubicBezTo>
                  <a:pt x="6995523" y="0"/>
                  <a:pt x="7054499" y="0"/>
                  <a:pt x="7112847" y="0"/>
                </a:cubicBezTo>
                <a:cubicBezTo>
                  <a:pt x="7130415" y="10666"/>
                  <a:pt x="7148610" y="20705"/>
                  <a:pt x="7165550" y="31998"/>
                </a:cubicBezTo>
                <a:cubicBezTo>
                  <a:pt x="7205704" y="59603"/>
                  <a:pt x="7230800" y="97248"/>
                  <a:pt x="7230172" y="147441"/>
                </a:cubicBezTo>
                <a:cubicBezTo>
                  <a:pt x="7228918" y="212063"/>
                  <a:pt x="7257779" y="259119"/>
                  <a:pt x="7308598" y="296136"/>
                </a:cubicBezTo>
                <a:cubicBezTo>
                  <a:pt x="7326165" y="309311"/>
                  <a:pt x="7344359" y="321859"/>
                  <a:pt x="7361927" y="334407"/>
                </a:cubicBezTo>
                <a:cubicBezTo>
                  <a:pt x="7612890" y="510081"/>
                  <a:pt x="7769741" y="742220"/>
                  <a:pt x="7786681" y="1054668"/>
                </a:cubicBezTo>
                <a:cubicBezTo>
                  <a:pt x="7790445" y="1124311"/>
                  <a:pt x="7809267" y="1188306"/>
                  <a:pt x="7843148" y="1247910"/>
                </a:cubicBezTo>
                <a:cubicBezTo>
                  <a:pt x="7890203" y="1330099"/>
                  <a:pt x="7939140" y="1412290"/>
                  <a:pt x="7989333" y="1492598"/>
                </a:cubicBezTo>
                <a:cubicBezTo>
                  <a:pt x="8092227" y="1658860"/>
                  <a:pt x="8187592" y="1828886"/>
                  <a:pt x="8255980" y="2013344"/>
                </a:cubicBezTo>
                <a:cubicBezTo>
                  <a:pt x="8324995" y="2201565"/>
                  <a:pt x="8356365" y="2395434"/>
                  <a:pt x="8328759" y="2595576"/>
                </a:cubicBezTo>
                <a:cubicBezTo>
                  <a:pt x="8291114" y="2865361"/>
                  <a:pt x="8316211" y="3128870"/>
                  <a:pt x="8394636" y="3388617"/>
                </a:cubicBezTo>
                <a:lnTo>
                  <a:pt x="8411286" y="3449238"/>
                </a:lnTo>
                <a:lnTo>
                  <a:pt x="8411286" y="6736476"/>
                </a:lnTo>
                <a:lnTo>
                  <a:pt x="7208192" y="6736476"/>
                </a:lnTo>
                <a:lnTo>
                  <a:pt x="7224525" y="6699435"/>
                </a:lnTo>
                <a:cubicBezTo>
                  <a:pt x="7227035" y="6691906"/>
                  <a:pt x="7218879" y="6676220"/>
                  <a:pt x="7211350" y="6671829"/>
                </a:cubicBezTo>
                <a:cubicBezTo>
                  <a:pt x="7206331" y="6668692"/>
                  <a:pt x="7191273" y="6676220"/>
                  <a:pt x="7184371" y="6683122"/>
                </a:cubicBezTo>
                <a:cubicBezTo>
                  <a:pt x="7173706" y="6694415"/>
                  <a:pt x="7168059" y="6710101"/>
                  <a:pt x="7158021" y="6721394"/>
                </a:cubicBezTo>
                <a:lnTo>
                  <a:pt x="7140347" y="6736476"/>
                </a:lnTo>
                <a:lnTo>
                  <a:pt x="7106917" y="6736476"/>
                </a:lnTo>
                <a:lnTo>
                  <a:pt x="7103015" y="6712307"/>
                </a:lnTo>
                <a:cubicBezTo>
                  <a:pt x="7099633" y="6663164"/>
                  <a:pt x="7103750" y="6615520"/>
                  <a:pt x="7059519" y="6580228"/>
                </a:cubicBezTo>
                <a:cubicBezTo>
                  <a:pt x="7051362" y="6607833"/>
                  <a:pt x="7042579" y="6635440"/>
                  <a:pt x="7043833" y="6663045"/>
                </a:cubicBezTo>
                <a:cubicBezTo>
                  <a:pt x="7044775" y="6683750"/>
                  <a:pt x="7047912" y="6704297"/>
                  <a:pt x="7051205" y="6724845"/>
                </a:cubicBezTo>
                <a:lnTo>
                  <a:pt x="7052770" y="6736476"/>
                </a:lnTo>
                <a:lnTo>
                  <a:pt x="6976399" y="6736476"/>
                </a:lnTo>
                <a:lnTo>
                  <a:pt x="6969171" y="6722022"/>
                </a:lnTo>
                <a:lnTo>
                  <a:pt x="6965668" y="6736476"/>
                </a:lnTo>
                <a:lnTo>
                  <a:pt x="5912639" y="6736476"/>
                </a:lnTo>
                <a:lnTo>
                  <a:pt x="5766309" y="6264493"/>
                </a:lnTo>
                <a:lnTo>
                  <a:pt x="5730397" y="6316172"/>
                </a:lnTo>
                <a:cubicBezTo>
                  <a:pt x="5723013" y="6324610"/>
                  <a:pt x="5717739" y="6334104"/>
                  <a:pt x="5716685" y="6345706"/>
                </a:cubicBezTo>
                <a:cubicBezTo>
                  <a:pt x="5710357" y="6415324"/>
                  <a:pt x="5685041" y="6477559"/>
                  <a:pt x="5642847" y="6530301"/>
                </a:cubicBezTo>
                <a:cubicBezTo>
                  <a:pt x="5614895" y="6565638"/>
                  <a:pt x="5591557" y="6602623"/>
                  <a:pt x="5571861" y="6640910"/>
                </a:cubicBezTo>
                <a:lnTo>
                  <a:pt x="5532211" y="6736476"/>
                </a:lnTo>
                <a:lnTo>
                  <a:pt x="5291750" y="6736476"/>
                </a:lnTo>
                <a:lnTo>
                  <a:pt x="5314799" y="6682196"/>
                </a:lnTo>
                <a:cubicBezTo>
                  <a:pt x="5382308" y="6499710"/>
                  <a:pt x="5380195" y="6314062"/>
                  <a:pt x="5336949" y="6127357"/>
                </a:cubicBezTo>
                <a:cubicBezTo>
                  <a:pt x="5331675" y="6105207"/>
                  <a:pt x="5325347" y="6103097"/>
                  <a:pt x="5305304" y="6110481"/>
                </a:cubicBezTo>
                <a:cubicBezTo>
                  <a:pt x="5234633" y="6135798"/>
                  <a:pt x="5171343" y="6172717"/>
                  <a:pt x="5111217" y="6218074"/>
                </a:cubicBezTo>
                <a:cubicBezTo>
                  <a:pt x="5079573" y="6241280"/>
                  <a:pt x="5074299" y="6269759"/>
                  <a:pt x="5080627" y="6304567"/>
                </a:cubicBezTo>
                <a:cubicBezTo>
                  <a:pt x="5086957" y="6341486"/>
                  <a:pt x="5104887" y="6374187"/>
                  <a:pt x="5130204" y="6400558"/>
                </a:cubicBezTo>
                <a:cubicBezTo>
                  <a:pt x="5201931" y="6474395"/>
                  <a:pt x="5216700" y="6560891"/>
                  <a:pt x="5197713" y="6657933"/>
                </a:cubicBezTo>
                <a:cubicBezTo>
                  <a:pt x="5193493" y="6679030"/>
                  <a:pt x="5193493" y="6701183"/>
                  <a:pt x="5190329" y="6723333"/>
                </a:cubicBezTo>
                <a:lnTo>
                  <a:pt x="5190795" y="6736476"/>
                </a:lnTo>
                <a:lnTo>
                  <a:pt x="5114216" y="6736476"/>
                </a:lnTo>
                <a:lnTo>
                  <a:pt x="5090121" y="6712785"/>
                </a:lnTo>
                <a:cubicBezTo>
                  <a:pt x="5075353" y="6701183"/>
                  <a:pt x="5079573" y="6680086"/>
                  <a:pt x="5078517" y="6664264"/>
                </a:cubicBezTo>
                <a:cubicBezTo>
                  <a:pt x="5074299" y="6607302"/>
                  <a:pt x="5052146" y="6565109"/>
                  <a:pt x="4997297" y="6540849"/>
                </a:cubicBezTo>
                <a:cubicBezTo>
                  <a:pt x="4947720" y="6519752"/>
                  <a:pt x="4920293" y="6478613"/>
                  <a:pt x="4908691" y="6426928"/>
                </a:cubicBezTo>
                <a:cubicBezTo>
                  <a:pt x="4903417" y="6402668"/>
                  <a:pt x="4897089" y="6379461"/>
                  <a:pt x="4889705" y="6356255"/>
                </a:cubicBezTo>
                <a:cubicBezTo>
                  <a:pt x="4872826" y="6304567"/>
                  <a:pt x="4840127" y="6286637"/>
                  <a:pt x="4786333" y="6299293"/>
                </a:cubicBezTo>
                <a:cubicBezTo>
                  <a:pt x="4690342" y="6320390"/>
                  <a:pt x="4593300" y="6324610"/>
                  <a:pt x="4495200" y="6323556"/>
                </a:cubicBezTo>
                <a:cubicBezTo>
                  <a:pt x="4380225" y="6323556"/>
                  <a:pt x="4265248" y="6322500"/>
                  <a:pt x="4150274" y="6322500"/>
                </a:cubicBezTo>
                <a:cubicBezTo>
                  <a:pt x="4096479" y="6321446"/>
                  <a:pt x="4042681" y="6329884"/>
                  <a:pt x="3989940" y="6338322"/>
                </a:cubicBezTo>
                <a:cubicBezTo>
                  <a:pt x="3968844" y="6341486"/>
                  <a:pt x="3950911" y="6349927"/>
                  <a:pt x="3937199" y="6367857"/>
                </a:cubicBezTo>
                <a:cubicBezTo>
                  <a:pt x="3924541" y="6384735"/>
                  <a:pt x="3906610" y="6399502"/>
                  <a:pt x="3891842" y="6415324"/>
                </a:cubicBezTo>
                <a:cubicBezTo>
                  <a:pt x="3869692" y="6438530"/>
                  <a:pt x="3846485" y="6454353"/>
                  <a:pt x="3810620" y="6455409"/>
                </a:cubicBezTo>
                <a:cubicBezTo>
                  <a:pt x="3756825" y="6457517"/>
                  <a:pt x="3718850" y="6501820"/>
                  <a:pt x="3670329" y="6521863"/>
                </a:cubicBezTo>
                <a:cubicBezTo>
                  <a:pt x="3656617" y="6528191"/>
                  <a:pt x="3665055" y="6544013"/>
                  <a:pt x="3665055" y="6555617"/>
                </a:cubicBezTo>
                <a:cubicBezTo>
                  <a:pt x="3666637" y="6592536"/>
                  <a:pt x="3670922" y="6628400"/>
                  <a:pt x="3677927" y="6663210"/>
                </a:cubicBezTo>
                <a:lnTo>
                  <a:pt x="3699047" y="6736476"/>
                </a:lnTo>
                <a:lnTo>
                  <a:pt x="2645249" y="6736476"/>
                </a:lnTo>
                <a:lnTo>
                  <a:pt x="2742086" y="6647385"/>
                </a:lnTo>
                <a:cubicBezTo>
                  <a:pt x="2760016" y="6631563"/>
                  <a:pt x="2758962" y="6618907"/>
                  <a:pt x="2743140" y="6603084"/>
                </a:cubicBezTo>
                <a:cubicBezTo>
                  <a:pt x="2724154" y="6585152"/>
                  <a:pt x="2707275" y="6565109"/>
                  <a:pt x="2687235" y="6550343"/>
                </a:cubicBezTo>
                <a:cubicBezTo>
                  <a:pt x="2619725" y="6501820"/>
                  <a:pt x="2572260" y="6437477"/>
                  <a:pt x="2540616" y="6362583"/>
                </a:cubicBezTo>
                <a:cubicBezTo>
                  <a:pt x="2486818" y="6232840"/>
                  <a:pt x="2408763" y="6123139"/>
                  <a:pt x="2301170" y="6031369"/>
                </a:cubicBezTo>
                <a:cubicBezTo>
                  <a:pt x="2231550" y="5972300"/>
                  <a:pt x="2188303" y="5894242"/>
                  <a:pt x="2170371" y="5803528"/>
                </a:cubicBezTo>
                <a:cubicBezTo>
                  <a:pt x="2144000" y="5668511"/>
                  <a:pt x="2083875" y="5547206"/>
                  <a:pt x="2008983" y="5434340"/>
                </a:cubicBezTo>
                <a:cubicBezTo>
                  <a:pt x="1900337" y="5270842"/>
                  <a:pt x="1812788" y="5098906"/>
                  <a:pt x="1746334" y="4914312"/>
                </a:cubicBezTo>
                <a:cubicBezTo>
                  <a:pt x="1737896" y="4891105"/>
                  <a:pt x="1726291" y="4870009"/>
                  <a:pt x="1717853" y="4846804"/>
                </a:cubicBezTo>
                <a:cubicBezTo>
                  <a:pt x="1702030" y="4800391"/>
                  <a:pt x="1680934" y="4769800"/>
                  <a:pt x="1620809" y="4780349"/>
                </a:cubicBezTo>
                <a:cubicBezTo>
                  <a:pt x="1576505" y="4788789"/>
                  <a:pt x="1536423" y="4763472"/>
                  <a:pt x="1502668" y="4732882"/>
                </a:cubicBezTo>
                <a:cubicBezTo>
                  <a:pt x="1477353" y="4709677"/>
                  <a:pt x="1452037" y="4686471"/>
                  <a:pt x="1431996" y="4659044"/>
                </a:cubicBezTo>
                <a:cubicBezTo>
                  <a:pt x="1362377" y="4559892"/>
                  <a:pt x="1263225" y="4520863"/>
                  <a:pt x="1147194" y="4510315"/>
                </a:cubicBezTo>
                <a:cubicBezTo>
                  <a:pt x="1074410" y="4502930"/>
                  <a:pt x="1003736" y="4505041"/>
                  <a:pt x="933065" y="4520863"/>
                </a:cubicBezTo>
                <a:cubicBezTo>
                  <a:pt x="872940" y="4533521"/>
                  <a:pt x="819143" y="4522973"/>
                  <a:pt x="779062" y="4470232"/>
                </a:cubicBezTo>
                <a:cubicBezTo>
                  <a:pt x="762183" y="4447025"/>
                  <a:pt x="740030" y="4429093"/>
                  <a:pt x="715772" y="4415381"/>
                </a:cubicBezTo>
                <a:cubicBezTo>
                  <a:pt x="644042" y="4375298"/>
                  <a:pt x="603960" y="4313062"/>
                  <a:pt x="583919" y="4235007"/>
                </a:cubicBezTo>
                <a:cubicBezTo>
                  <a:pt x="560713" y="4142182"/>
                  <a:pt x="536452" y="4050412"/>
                  <a:pt x="567041" y="3954424"/>
                </a:cubicBezTo>
                <a:cubicBezTo>
                  <a:pt x="580753" y="3912231"/>
                  <a:pt x="599742" y="3876367"/>
                  <a:pt x="635604" y="3848942"/>
                </a:cubicBezTo>
                <a:cubicBezTo>
                  <a:pt x="677797" y="3817297"/>
                  <a:pt x="711552" y="3777214"/>
                  <a:pt x="728428" y="3725527"/>
                </a:cubicBezTo>
                <a:cubicBezTo>
                  <a:pt x="733703" y="3708651"/>
                  <a:pt x="746361" y="3693882"/>
                  <a:pt x="756909" y="3679114"/>
                </a:cubicBezTo>
                <a:cubicBezTo>
                  <a:pt x="769567" y="3661184"/>
                  <a:pt x="784336" y="3645361"/>
                  <a:pt x="798047" y="3627429"/>
                </a:cubicBezTo>
                <a:cubicBezTo>
                  <a:pt x="857117" y="3550427"/>
                  <a:pt x="857117" y="3540933"/>
                  <a:pt x="804376" y="3462877"/>
                </a:cubicBezTo>
                <a:cubicBezTo>
                  <a:pt x="762183" y="3399588"/>
                  <a:pt x="719990" y="3337352"/>
                  <a:pt x="693620" y="3265625"/>
                </a:cubicBezTo>
                <a:cubicBezTo>
                  <a:pt x="682015" y="3232924"/>
                  <a:pt x="694676" y="3214994"/>
                  <a:pt x="730538" y="3218158"/>
                </a:cubicBezTo>
                <a:cubicBezTo>
                  <a:pt x="752691" y="3220268"/>
                  <a:pt x="774841" y="3228706"/>
                  <a:pt x="796992" y="3235034"/>
                </a:cubicBezTo>
                <a:cubicBezTo>
                  <a:pt x="812814" y="3239254"/>
                  <a:pt x="831803" y="3246638"/>
                  <a:pt x="844459" y="3233980"/>
                </a:cubicBezTo>
                <a:cubicBezTo>
                  <a:pt x="849733" y="3228706"/>
                  <a:pt x="845513" y="3210773"/>
                  <a:pt x="841295" y="3199171"/>
                </a:cubicBezTo>
                <a:cubicBezTo>
                  <a:pt x="833911" y="3181239"/>
                  <a:pt x="818088" y="3171744"/>
                  <a:pt x="800158" y="3174911"/>
                </a:cubicBezTo>
                <a:cubicBezTo>
                  <a:pt x="736870" y="3185457"/>
                  <a:pt x="676741" y="3169637"/>
                  <a:pt x="615564" y="3159086"/>
                </a:cubicBezTo>
                <a:cubicBezTo>
                  <a:pt x="485819" y="3136936"/>
                  <a:pt x="356076" y="3112675"/>
                  <a:pt x="235828" y="3056770"/>
                </a:cubicBezTo>
                <a:cubicBezTo>
                  <a:pt x="163044" y="3023015"/>
                  <a:pt x="101864" y="2975548"/>
                  <a:pt x="50177" y="2912259"/>
                </a:cubicBezTo>
                <a:cubicBezTo>
                  <a:pt x="-2564" y="2846859"/>
                  <a:pt x="-2564" y="2773021"/>
                  <a:pt x="1656" y="2697076"/>
                </a:cubicBezTo>
                <a:cubicBezTo>
                  <a:pt x="9041" y="2573661"/>
                  <a:pt x="51233" y="2459740"/>
                  <a:pt x="103975" y="2348984"/>
                </a:cubicBezTo>
                <a:cubicBezTo>
                  <a:pt x="110303" y="2335272"/>
                  <a:pt x="111359" y="2336326"/>
                  <a:pt x="149331" y="2344764"/>
                </a:cubicBezTo>
                <a:cubicBezTo>
                  <a:pt x="148277" y="2333162"/>
                  <a:pt x="127181" y="2332105"/>
                  <a:pt x="134563" y="2317339"/>
                </a:cubicBezTo>
                <a:cubicBezTo>
                  <a:pt x="171482" y="2328941"/>
                  <a:pt x="189415" y="2354258"/>
                  <a:pt x="191525" y="2400669"/>
                </a:cubicBezTo>
                <a:cubicBezTo>
                  <a:pt x="194688" y="2463958"/>
                  <a:pt x="175702" y="2524084"/>
                  <a:pt x="166208" y="2585263"/>
                </a:cubicBezTo>
                <a:cubicBezTo>
                  <a:pt x="158826" y="2628512"/>
                  <a:pt x="149331" y="2671759"/>
                  <a:pt x="160934" y="2716062"/>
                </a:cubicBezTo>
                <a:cubicBezTo>
                  <a:pt x="167264" y="2743487"/>
                  <a:pt x="180976" y="2761419"/>
                  <a:pt x="207347" y="2771968"/>
                </a:cubicBezTo>
                <a:cubicBezTo>
                  <a:pt x="308609" y="2814160"/>
                  <a:pt x="416201" y="2833147"/>
                  <a:pt x="523794" y="2843695"/>
                </a:cubicBezTo>
                <a:cubicBezTo>
                  <a:pt x="698894" y="2860571"/>
                  <a:pt x="875050" y="2857407"/>
                  <a:pt x="1049096" y="2824709"/>
                </a:cubicBezTo>
                <a:cubicBezTo>
                  <a:pt x="1076520" y="2819435"/>
                  <a:pt x="1095507" y="2806776"/>
                  <a:pt x="1113439" y="2786736"/>
                </a:cubicBezTo>
                <a:cubicBezTo>
                  <a:pt x="1227360" y="2653827"/>
                  <a:pt x="1373981" y="2596868"/>
                  <a:pt x="1546971" y="2606360"/>
                </a:cubicBezTo>
                <a:cubicBezTo>
                  <a:pt x="1628193" y="2610580"/>
                  <a:pt x="1706251" y="2588427"/>
                  <a:pt x="1784306" y="2570497"/>
                </a:cubicBezTo>
                <a:cubicBezTo>
                  <a:pt x="1828609" y="2561003"/>
                  <a:pt x="1871856" y="2551508"/>
                  <a:pt x="1917215" y="2546234"/>
                </a:cubicBezTo>
                <a:cubicBezTo>
                  <a:pt x="1956242" y="2542016"/>
                  <a:pt x="1993161" y="2544126"/>
                  <a:pt x="2025860" y="2568387"/>
                </a:cubicBezTo>
                <a:cubicBezTo>
                  <a:pt x="2045902" y="2583153"/>
                  <a:pt x="2069109" y="2584209"/>
                  <a:pt x="2092315" y="2577879"/>
                </a:cubicBezTo>
                <a:cubicBezTo>
                  <a:pt x="2114466" y="2572605"/>
                  <a:pt x="2135562" y="2567331"/>
                  <a:pt x="2156659" y="2562057"/>
                </a:cubicBezTo>
                <a:cubicBezTo>
                  <a:pt x="2208346" y="2548344"/>
                  <a:pt x="2250539" y="2562057"/>
                  <a:pt x="2279017" y="2608470"/>
                </a:cubicBezTo>
                <a:cubicBezTo>
                  <a:pt x="2288512" y="2624292"/>
                  <a:pt x="2299060" y="2628512"/>
                  <a:pt x="2316992" y="2628512"/>
                </a:cubicBezTo>
                <a:cubicBezTo>
                  <a:pt x="2363403" y="2627456"/>
                  <a:pt x="2409816" y="2628512"/>
                  <a:pt x="2459391" y="2628512"/>
                </a:cubicBezTo>
                <a:cubicBezTo>
                  <a:pt x="2449899" y="2607416"/>
                  <a:pt x="2431967" y="2596868"/>
                  <a:pt x="2417198" y="2585263"/>
                </a:cubicBezTo>
                <a:cubicBezTo>
                  <a:pt x="2320156" y="2508261"/>
                  <a:pt x="2210454" y="2451302"/>
                  <a:pt x="2108138" y="2382739"/>
                </a:cubicBezTo>
                <a:cubicBezTo>
                  <a:pt x="1986833" y="2300461"/>
                  <a:pt x="1879240" y="2204473"/>
                  <a:pt x="1772704" y="2105321"/>
                </a:cubicBezTo>
                <a:cubicBezTo>
                  <a:pt x="1741059" y="2075784"/>
                  <a:pt x="1715743" y="2042031"/>
                  <a:pt x="1714689" y="1995618"/>
                </a:cubicBezTo>
                <a:cubicBezTo>
                  <a:pt x="1714689" y="1976632"/>
                  <a:pt x="1718907" y="1969247"/>
                  <a:pt x="1738949" y="1969247"/>
                </a:cubicBezTo>
                <a:cubicBezTo>
                  <a:pt x="1770594" y="1970301"/>
                  <a:pt x="1796965" y="1980850"/>
                  <a:pt x="1819115" y="2000892"/>
                </a:cubicBezTo>
                <a:cubicBezTo>
                  <a:pt x="2052230" y="2217131"/>
                  <a:pt x="2344417" y="2316283"/>
                  <a:pt x="2635547" y="2418601"/>
                </a:cubicBezTo>
                <a:cubicBezTo>
                  <a:pt x="2669302" y="2431260"/>
                  <a:pt x="2703057" y="2441808"/>
                  <a:pt x="2734702" y="2456576"/>
                </a:cubicBezTo>
                <a:cubicBezTo>
                  <a:pt x="2845458" y="2506151"/>
                  <a:pt x="2907692" y="2628512"/>
                  <a:pt x="2884487" y="2744543"/>
                </a:cubicBezTo>
                <a:cubicBezTo>
                  <a:pt x="2869719" y="2818381"/>
                  <a:pt x="2822252" y="2864792"/>
                  <a:pt x="2753688" y="2889052"/>
                </a:cubicBezTo>
                <a:cubicBezTo>
                  <a:pt x="2691453" y="2911205"/>
                  <a:pt x="2628163" y="2930191"/>
                  <a:pt x="2565930" y="2950231"/>
                </a:cubicBezTo>
                <a:cubicBezTo>
                  <a:pt x="2561712" y="2952342"/>
                  <a:pt x="2557492" y="2955505"/>
                  <a:pt x="2551164" y="2958672"/>
                </a:cubicBezTo>
                <a:cubicBezTo>
                  <a:pt x="2617615" y="3005083"/>
                  <a:pt x="2688289" y="3040948"/>
                  <a:pt x="2756852" y="3079977"/>
                </a:cubicBezTo>
                <a:cubicBezTo>
                  <a:pt x="2869719" y="3143266"/>
                  <a:pt x="2985749" y="3204445"/>
                  <a:pt x="3097560" y="3270899"/>
                </a:cubicBezTo>
                <a:cubicBezTo>
                  <a:pt x="3171398" y="3314146"/>
                  <a:pt x="3247345" y="3356339"/>
                  <a:pt x="3309581" y="3413300"/>
                </a:cubicBezTo>
                <a:cubicBezTo>
                  <a:pt x="3366540" y="3466041"/>
                  <a:pt x="3431940" y="3496630"/>
                  <a:pt x="3500503" y="3527221"/>
                </a:cubicBezTo>
                <a:cubicBezTo>
                  <a:pt x="3628136" y="3584180"/>
                  <a:pt x="3748387" y="3653799"/>
                  <a:pt x="3864417" y="3729747"/>
                </a:cubicBezTo>
                <a:cubicBezTo>
                  <a:pt x="4014201" y="3827845"/>
                  <a:pt x="4178752" y="3881641"/>
                  <a:pt x="4351744" y="3916449"/>
                </a:cubicBezTo>
                <a:cubicBezTo>
                  <a:pt x="4622835" y="3971301"/>
                  <a:pt x="4898143" y="3994507"/>
                  <a:pt x="5174507" y="3980795"/>
                </a:cubicBezTo>
                <a:cubicBezTo>
                  <a:pt x="5218810" y="3978685"/>
                  <a:pt x="5262980" y="3975256"/>
                  <a:pt x="5307035" y="3970823"/>
                </a:cubicBezTo>
                <a:lnTo>
                  <a:pt x="5359406" y="3964465"/>
                </a:lnTo>
                <a:lnTo>
                  <a:pt x="5363328" y="3954536"/>
                </a:lnTo>
                <a:cubicBezTo>
                  <a:pt x="5372739" y="3937910"/>
                  <a:pt x="5387169" y="3924107"/>
                  <a:pt x="5408815" y="3914382"/>
                </a:cubicBezTo>
                <a:cubicBezTo>
                  <a:pt x="5433284" y="3903716"/>
                  <a:pt x="5453361" y="3883639"/>
                  <a:pt x="5475947" y="3868581"/>
                </a:cubicBezTo>
                <a:cubicBezTo>
                  <a:pt x="5499161" y="3852897"/>
                  <a:pt x="5520493" y="3833448"/>
                  <a:pt x="5546216" y="3821527"/>
                </a:cubicBezTo>
                <a:cubicBezTo>
                  <a:pt x="5697422" y="3753139"/>
                  <a:pt x="5806590" y="3625776"/>
                  <a:pt x="5943364" y="3538566"/>
                </a:cubicBezTo>
                <a:cubicBezTo>
                  <a:pt x="5966578" y="3524136"/>
                  <a:pt x="5959677" y="3492138"/>
                  <a:pt x="5933953" y="3480218"/>
                </a:cubicBezTo>
                <a:cubicBezTo>
                  <a:pt x="5923915" y="3475826"/>
                  <a:pt x="5911994" y="3473316"/>
                  <a:pt x="5900701" y="3472062"/>
                </a:cubicBezTo>
                <a:cubicBezTo>
                  <a:pt x="5725027" y="3455749"/>
                  <a:pt x="5549353" y="3438181"/>
                  <a:pt x="5373053" y="3424378"/>
                </a:cubicBezTo>
                <a:cubicBezTo>
                  <a:pt x="5287726" y="3417478"/>
                  <a:pt x="5201772" y="3416222"/>
                  <a:pt x="5116444" y="3414967"/>
                </a:cubicBezTo>
                <a:cubicBezTo>
                  <a:pt x="5075036" y="3414341"/>
                  <a:pt x="5055585" y="3431280"/>
                  <a:pt x="5043038" y="3470807"/>
                </a:cubicBezTo>
                <a:cubicBezTo>
                  <a:pt x="5038019" y="3485865"/>
                  <a:pt x="5035508" y="3500923"/>
                  <a:pt x="5031745" y="3516607"/>
                </a:cubicBezTo>
                <a:cubicBezTo>
                  <a:pt x="5022333" y="3554880"/>
                  <a:pt x="5015431" y="3594406"/>
                  <a:pt x="5001629" y="3631422"/>
                </a:cubicBezTo>
                <a:cubicBezTo>
                  <a:pt x="4980924" y="3688516"/>
                  <a:pt x="4943907" y="3729926"/>
                  <a:pt x="4881167" y="3743101"/>
                </a:cubicBezTo>
                <a:cubicBezTo>
                  <a:pt x="4847915" y="3750003"/>
                  <a:pt x="4830347" y="3773216"/>
                  <a:pt x="4819682" y="3803959"/>
                </a:cubicBezTo>
                <a:cubicBezTo>
                  <a:pt x="4813408" y="3823408"/>
                  <a:pt x="4806506" y="3844113"/>
                  <a:pt x="4793958" y="3860425"/>
                </a:cubicBezTo>
                <a:cubicBezTo>
                  <a:pt x="4777645" y="3882384"/>
                  <a:pt x="4758823" y="3877993"/>
                  <a:pt x="4745021" y="3854779"/>
                </a:cubicBezTo>
                <a:cubicBezTo>
                  <a:pt x="4738746" y="3844113"/>
                  <a:pt x="4731218" y="3834074"/>
                  <a:pt x="4721806" y="3819644"/>
                </a:cubicBezTo>
                <a:cubicBezTo>
                  <a:pt x="4714277" y="3833448"/>
                  <a:pt x="4709258" y="3840348"/>
                  <a:pt x="4706748" y="3847877"/>
                </a:cubicBezTo>
                <a:cubicBezTo>
                  <a:pt x="4701102" y="3869209"/>
                  <a:pt x="4699220" y="3891796"/>
                  <a:pt x="4690436" y="3911246"/>
                </a:cubicBezTo>
                <a:cubicBezTo>
                  <a:pt x="4684790" y="3923165"/>
                  <a:pt x="4669104" y="3932577"/>
                  <a:pt x="4656557" y="3936968"/>
                </a:cubicBezTo>
                <a:cubicBezTo>
                  <a:pt x="4652164" y="3938224"/>
                  <a:pt x="4638989" y="3920656"/>
                  <a:pt x="4634597" y="3909363"/>
                </a:cubicBezTo>
                <a:cubicBezTo>
                  <a:pt x="4628950" y="3894932"/>
                  <a:pt x="4627696" y="3878621"/>
                  <a:pt x="4624559" y="3862935"/>
                </a:cubicBezTo>
                <a:cubicBezTo>
                  <a:pt x="4617029" y="3873602"/>
                  <a:pt x="4618284" y="3884895"/>
                  <a:pt x="4614520" y="3893677"/>
                </a:cubicBezTo>
                <a:cubicBezTo>
                  <a:pt x="4608873" y="3905598"/>
                  <a:pt x="4598835" y="3923793"/>
                  <a:pt x="4591306" y="3923165"/>
                </a:cubicBezTo>
                <a:cubicBezTo>
                  <a:pt x="4579386" y="3922539"/>
                  <a:pt x="4560563" y="3911246"/>
                  <a:pt x="4557426" y="3900579"/>
                </a:cubicBezTo>
                <a:cubicBezTo>
                  <a:pt x="4546133" y="3865444"/>
                  <a:pt x="4538605" y="3828427"/>
                  <a:pt x="4532330" y="3791410"/>
                </a:cubicBezTo>
                <a:cubicBezTo>
                  <a:pt x="4529193" y="3771961"/>
                  <a:pt x="4531703" y="3750629"/>
                  <a:pt x="4531703" y="3723023"/>
                </a:cubicBezTo>
                <a:cubicBezTo>
                  <a:pt x="4489039" y="3786391"/>
                  <a:pt x="4489039" y="3786391"/>
                  <a:pt x="4448885" y="3766942"/>
                </a:cubicBezTo>
                <a:cubicBezTo>
                  <a:pt x="4448885" y="3697928"/>
                  <a:pt x="4448885" y="3628913"/>
                  <a:pt x="4448885" y="3559898"/>
                </a:cubicBezTo>
                <a:cubicBezTo>
                  <a:pt x="4453904" y="3551115"/>
                  <a:pt x="4459551" y="3542331"/>
                  <a:pt x="4463316" y="3532919"/>
                </a:cubicBezTo>
                <a:cubicBezTo>
                  <a:pt x="4539232" y="3348463"/>
                  <a:pt x="4617657" y="3164633"/>
                  <a:pt x="4690436" y="2978920"/>
                </a:cubicBezTo>
                <a:cubicBezTo>
                  <a:pt x="4737491" y="2859714"/>
                  <a:pt x="4812780" y="2770622"/>
                  <a:pt x="4927595" y="2711019"/>
                </a:cubicBezTo>
                <a:cubicBezTo>
                  <a:pt x="5054331" y="2645141"/>
                  <a:pt x="5170401" y="2562952"/>
                  <a:pt x="5275805" y="2466331"/>
                </a:cubicBezTo>
                <a:cubicBezTo>
                  <a:pt x="5408815" y="2343987"/>
                  <a:pt x="5557511" y="2251130"/>
                  <a:pt x="5731929" y="2199683"/>
                </a:cubicBezTo>
                <a:cubicBezTo>
                  <a:pt x="5787140" y="2183371"/>
                  <a:pt x="5821021" y="2146982"/>
                  <a:pt x="5826667" y="2087378"/>
                </a:cubicBezTo>
                <a:cubicBezTo>
                  <a:pt x="5832940" y="2022128"/>
                  <a:pt x="5859292" y="1965034"/>
                  <a:pt x="5894427" y="1910450"/>
                </a:cubicBezTo>
                <a:cubicBezTo>
                  <a:pt x="5978499" y="1781204"/>
                  <a:pt x="6077001" y="1665761"/>
                  <a:pt x="6199972" y="1572278"/>
                </a:cubicBezTo>
                <a:cubicBezTo>
                  <a:pt x="6214403" y="1560985"/>
                  <a:pt x="6231344" y="1547182"/>
                  <a:pt x="6236363" y="1530869"/>
                </a:cubicBezTo>
                <a:cubicBezTo>
                  <a:pt x="6242009" y="1512047"/>
                  <a:pt x="6242009" y="1486324"/>
                  <a:pt x="6233226" y="1470012"/>
                </a:cubicBezTo>
                <a:cubicBezTo>
                  <a:pt x="6227579" y="1459972"/>
                  <a:pt x="6201228" y="1456835"/>
                  <a:pt x="6184288" y="1457463"/>
                </a:cubicBezTo>
                <a:cubicBezTo>
                  <a:pt x="6162329" y="1457463"/>
                  <a:pt x="6140997" y="1465619"/>
                  <a:pt x="6119666" y="1467501"/>
                </a:cubicBezTo>
                <a:cubicBezTo>
                  <a:pt x="6071982" y="1471266"/>
                  <a:pt x="6023672" y="1479422"/>
                  <a:pt x="5976616" y="1475658"/>
                </a:cubicBezTo>
                <a:cubicBezTo>
                  <a:pt x="5930816" y="1471893"/>
                  <a:pt x="5898191" y="1425465"/>
                  <a:pt x="5893799" y="1374646"/>
                </a:cubicBezTo>
                <a:cubicBezTo>
                  <a:pt x="5890035" y="1329472"/>
                  <a:pt x="5926425" y="1321943"/>
                  <a:pt x="5956539" y="1308140"/>
                </a:cubicBezTo>
                <a:cubicBezTo>
                  <a:pt x="6000458" y="1288063"/>
                  <a:pt x="6043749" y="1267987"/>
                  <a:pt x="6087040" y="1246654"/>
                </a:cubicBezTo>
                <a:cubicBezTo>
                  <a:pt x="6104608" y="1237870"/>
                  <a:pt x="6119666" y="1224695"/>
                  <a:pt x="6108999" y="1201481"/>
                </a:cubicBezTo>
                <a:cubicBezTo>
                  <a:pt x="6098333" y="1178267"/>
                  <a:pt x="6077629" y="1175758"/>
                  <a:pt x="6058807" y="1185169"/>
                </a:cubicBezTo>
                <a:cubicBezTo>
                  <a:pt x="6040612" y="1194579"/>
                  <a:pt x="6021163" y="1208383"/>
                  <a:pt x="6009869" y="1225323"/>
                </a:cubicBezTo>
                <a:cubicBezTo>
                  <a:pt x="5984146" y="1262340"/>
                  <a:pt x="5950266" y="1282417"/>
                  <a:pt x="5906347" y="1288691"/>
                </a:cubicBezTo>
                <a:cubicBezTo>
                  <a:pt x="5825412" y="1299984"/>
                  <a:pt x="5751378" y="1281162"/>
                  <a:pt x="5689266" y="1229087"/>
                </a:cubicBezTo>
                <a:cubicBezTo>
                  <a:pt x="5647229" y="1193953"/>
                  <a:pt x="5609584" y="1152544"/>
                  <a:pt x="5573823" y="1109880"/>
                </a:cubicBezTo>
                <a:cubicBezTo>
                  <a:pt x="5509199" y="1033965"/>
                  <a:pt x="5517355" y="981262"/>
                  <a:pt x="5601428" y="927306"/>
                </a:cubicBezTo>
                <a:cubicBezTo>
                  <a:pt x="5669815" y="884015"/>
                  <a:pt x="5741339" y="844488"/>
                  <a:pt x="5812863" y="805588"/>
                </a:cubicBezTo>
                <a:cubicBezTo>
                  <a:pt x="5917641" y="748495"/>
                  <a:pt x="5959050" y="665050"/>
                  <a:pt x="5938972" y="547725"/>
                </a:cubicBezTo>
                <a:cubicBezTo>
                  <a:pt x="5935208" y="525139"/>
                  <a:pt x="5930816" y="502552"/>
                  <a:pt x="5928306" y="479338"/>
                </a:cubicBezTo>
                <a:cubicBezTo>
                  <a:pt x="5922660" y="424754"/>
                  <a:pt x="5939599" y="378325"/>
                  <a:pt x="5984774" y="344446"/>
                </a:cubicBezTo>
                <a:cubicBezTo>
                  <a:pt x="6021163" y="316840"/>
                  <a:pt x="6056298" y="286724"/>
                  <a:pt x="6093941" y="259746"/>
                </a:cubicBezTo>
                <a:cubicBezTo>
                  <a:pt x="6252675" y="145558"/>
                  <a:pt x="6425211" y="64622"/>
                  <a:pt x="6622844" y="48310"/>
                </a:cubicBezTo>
                <a:cubicBezTo>
                  <a:pt x="6690603" y="42664"/>
                  <a:pt x="6758991" y="45801"/>
                  <a:pt x="6826123" y="37017"/>
                </a:cubicBezTo>
                <a:cubicBezTo>
                  <a:pt x="6861886" y="36389"/>
                  <a:pt x="6898903" y="14431"/>
                  <a:pt x="693717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4099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8855341-7087-46B2-9738-26BDE092C1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1962" y="0"/>
            <a:ext cx="11068076" cy="4046220"/>
          </a:xfrm>
          <a:custGeom>
            <a:avLst/>
            <a:gdLst>
              <a:gd name="connsiteX0" fmla="*/ 0 w 11068076"/>
              <a:gd name="connsiteY0" fmla="*/ 0 h 4046220"/>
              <a:gd name="connsiteX1" fmla="*/ 11068076 w 11068076"/>
              <a:gd name="connsiteY1" fmla="*/ 0 h 4046220"/>
              <a:gd name="connsiteX2" fmla="*/ 10988145 w 11068076"/>
              <a:gd name="connsiteY2" fmla="*/ 236229 h 4046220"/>
              <a:gd name="connsiteX3" fmla="*/ 5534038 w 11068076"/>
              <a:gd name="connsiteY3" fmla="*/ 4046220 h 4046220"/>
              <a:gd name="connsiteX4" fmla="*/ 79931 w 11068076"/>
              <a:gd name="connsiteY4" fmla="*/ 236229 h 404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8076" h="4046220">
                <a:moveTo>
                  <a:pt x="0" y="0"/>
                </a:moveTo>
                <a:lnTo>
                  <a:pt x="11068076" y="0"/>
                </a:lnTo>
                <a:lnTo>
                  <a:pt x="10988145" y="236229"/>
                </a:lnTo>
                <a:cubicBezTo>
                  <a:pt x="10174085" y="2459531"/>
                  <a:pt x="8039357" y="4046220"/>
                  <a:pt x="5534038" y="4046220"/>
                </a:cubicBezTo>
                <a:cubicBezTo>
                  <a:pt x="3028719" y="4046220"/>
                  <a:pt x="893992" y="2459531"/>
                  <a:pt x="79931" y="236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06519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4619629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2291390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624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95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5AE4B-920A-4D2E-8319-287BB2D47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F6A17-FF3E-4634-9923-645F278AC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1FB23-4983-49DB-BAA3-64D4B45C7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91148-98F2-445A-A15C-237CC1E7B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7BA7-951B-4F50-AACC-100283928A1C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A6AB6-0BFB-4507-BF1B-D6174E157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09AE6B-141B-40DD-9ECD-8381599C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0FF4-D685-4BD9-91EB-D0860B9A7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5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4020B-0029-4227-B5F7-9E333D7C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6C54D-C757-49CD-9739-F7FD7882A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3619D-A047-4201-BD34-69B3F23CB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3104C-E4BE-4F51-AA68-3E89532F9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AD69CB-C378-402F-A72A-B61E557FC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1DFA6A-BD0F-4BC8-836C-BC8D06D2F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7BA7-951B-4F50-AACC-100283928A1C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9786B-0AA7-4FDC-9828-DA914E739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71E8E8-B019-4637-B842-A74C4480B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0FF4-D685-4BD9-91EB-D0860B9A7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5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56863-8802-4381-9FA6-24F67CFE7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D8AC6A-BA57-482B-A72B-94EC195C8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7BA7-951B-4F50-AACC-100283928A1C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6FA550-2CE2-4E82-8809-C11F0CE90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4D320-EEE9-43D2-AC46-EFE3C42B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0FF4-D685-4BD9-91EB-D0860B9A7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0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1C35D2-427B-4295-902B-7C988947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7BA7-951B-4F50-AACC-100283928A1C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094647-C752-4AD4-8A8E-544A935B0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65012-76A8-4159-9063-C23C74884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0FF4-D685-4BD9-91EB-D0860B9A7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3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C2D97-DB52-4A5D-94FB-A841AD9B1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58677-ADFF-442E-8BA9-3046635B3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8DA23E-3229-4B70-ACD4-980D49CCE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DD4BD4-E5C3-41A9-99E3-A87E4B9A7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7BA7-951B-4F50-AACC-100283928A1C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11E109-82DA-4C86-9EA3-FA6D8E8BA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0D650C-0240-40A0-93E9-7E0823311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0FF4-D685-4BD9-91EB-D0860B9A7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0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2DAB4-45E9-47CD-B56C-82576DF7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FB26AC-27C0-4339-9271-1C6E6CDE6B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796A5-847A-422F-9867-669FC5080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4ED0AD-E2B1-4B23-B380-88B508266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7BA7-951B-4F50-AACC-100283928A1C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434B3-CAEB-4296-8AA6-9F0AA1F38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BB73B-4CC1-4D07-A4EF-1CC96AED8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0FF4-D685-4BD9-91EB-D0860B9A7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2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88F0FA-BA15-46D3-BE02-5BD3FC8C8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A9935-5C01-45B1-9A80-2139C0FFE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9C163-6031-4F5B-81A5-BEAD6262F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87BA7-951B-4F50-AACC-100283928A1C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5FB3A-D9C6-43E9-9DEC-2BA09C9FA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55094-AF51-4A53-96CD-02D37D9BD2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50FF4-D685-4BD9-91EB-D0860B9A7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2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08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28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57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A17751-16AD-4EBD-B1E4-9D4A2FB56604}"/>
              </a:ext>
            </a:extLst>
          </p:cNvPr>
          <p:cNvSpPr/>
          <p:nvPr/>
        </p:nvSpPr>
        <p:spPr>
          <a:xfrm>
            <a:off x="0" y="4535055"/>
            <a:ext cx="12192000" cy="2062798"/>
          </a:xfrm>
          <a:prstGeom prst="rect">
            <a:avLst/>
          </a:prstGeom>
          <a:gradFill flip="none" rotWithShape="1">
            <a:gsLst>
              <a:gs pos="16000">
                <a:schemeClr val="accent2">
                  <a:alpha val="0"/>
                </a:schemeClr>
              </a:gs>
              <a:gs pos="43000">
                <a:schemeClr val="accent1">
                  <a:alpha val="76000"/>
                </a:schemeClr>
              </a:gs>
              <a:gs pos="94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0" y="6597853"/>
            <a:ext cx="11887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0" y="4476957"/>
            <a:ext cx="11887200" cy="1255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th-TH" altLang="ko-KR" sz="5400" dirty="0">
                <a:solidFill>
                  <a:srgbClr val="C00000"/>
                </a:solidFill>
                <a:cs typeface="Arial" pitchFamily="34" charset="0"/>
              </a:rPr>
              <a:t>ชื่อโครงการ</a:t>
            </a:r>
            <a:endParaRPr lang="ko-KR" altLang="en-US" sz="54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0" y="5496273"/>
            <a:ext cx="1188705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แผนงานโครงการเชิงบูรณาการเพื่อพัฒนารัฐบาลดิจิทัล </a:t>
            </a:r>
            <a:b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ตามหลักสูตรนักบริหารรัฐบาลอิเล็กทรอนิกส์ รุ่นที่ 9</a:t>
            </a:r>
            <a:endParaRPr lang="en-US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777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D6A2D45-FE71-45F3-BC5E-44FEBBFAC98A}"/>
              </a:ext>
            </a:extLst>
          </p:cNvPr>
          <p:cNvGrpSpPr/>
          <p:nvPr/>
        </p:nvGrpSpPr>
        <p:grpSpPr>
          <a:xfrm>
            <a:off x="5855197" y="1507947"/>
            <a:ext cx="5745767" cy="3045553"/>
            <a:chOff x="5885014" y="654503"/>
            <a:chExt cx="5745767" cy="304555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56C016-2CE9-4A41-AAAD-479E0F70132F}"/>
                </a:ext>
              </a:extLst>
            </p:cNvPr>
            <p:cNvSpPr txBox="1"/>
            <p:nvPr/>
          </p:nvSpPr>
          <p:spPr>
            <a:xfrm>
              <a:off x="6903915" y="777613"/>
              <a:ext cx="4706821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lvl="0" defTabSz="914286"/>
              <a:r>
                <a:rPr lang="th-TH" sz="32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ภาพรวมโครงการ</a:t>
              </a:r>
              <a:endPara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8954F2-9FF7-439F-AEAB-75F9457D5B63}"/>
                </a:ext>
              </a:extLst>
            </p:cNvPr>
            <p:cNvSpPr txBox="1"/>
            <p:nvPr/>
          </p:nvSpPr>
          <p:spPr>
            <a:xfrm>
              <a:off x="5885014" y="654503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01</a:t>
              </a:r>
              <a:endPara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6944A9-8317-4701-8923-95546EBC6A81}"/>
                </a:ext>
              </a:extLst>
            </p:cNvPr>
            <p:cNvSpPr txBox="1"/>
            <p:nvPr/>
          </p:nvSpPr>
          <p:spPr>
            <a:xfrm>
              <a:off x="6923959" y="1503669"/>
              <a:ext cx="4706821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lvl="0" defTabSz="914286"/>
              <a:r>
                <a:rPr lang="th-TH" sz="32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หน่วยงานที่เกี่ยวข้อง</a:t>
              </a:r>
              <a:endPara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A42029-48EF-40B7-A20B-9D05D2DD248A}"/>
                </a:ext>
              </a:extLst>
            </p:cNvPr>
            <p:cNvSpPr txBox="1"/>
            <p:nvPr/>
          </p:nvSpPr>
          <p:spPr>
            <a:xfrm>
              <a:off x="5905058" y="1392045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02</a:t>
              </a:r>
              <a:endPara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E88DC5F-7B11-4BFE-A62A-1B2C2273B5B4}"/>
                </a:ext>
              </a:extLst>
            </p:cNvPr>
            <p:cNvSpPr txBox="1"/>
            <p:nvPr/>
          </p:nvSpPr>
          <p:spPr>
            <a:xfrm>
              <a:off x="6923960" y="2195315"/>
              <a:ext cx="4706821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lvl="0" defTabSz="914286"/>
              <a:r>
                <a:rPr lang="th-TH" sz="32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ความร่วมมือโครงการ</a:t>
              </a:r>
              <a:endPara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0212152-D2D8-461E-8E4F-7D4F53482A03}"/>
                </a:ext>
              </a:extLst>
            </p:cNvPr>
            <p:cNvSpPr txBox="1"/>
            <p:nvPr/>
          </p:nvSpPr>
          <p:spPr>
            <a:xfrm>
              <a:off x="5905058" y="2131517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03</a:t>
              </a:r>
              <a:endPara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4F95DDF-9AF8-4AF7-867B-79BCE192BEEE}"/>
                </a:ext>
              </a:extLst>
            </p:cNvPr>
            <p:cNvSpPr txBox="1"/>
            <p:nvPr/>
          </p:nvSpPr>
          <p:spPr>
            <a:xfrm>
              <a:off x="6923959" y="2932857"/>
              <a:ext cx="4706821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32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ประโยชน์</a:t>
              </a:r>
              <a:endPara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94A60E4-672D-45B2-B6C9-4CCEC944A519}"/>
                </a:ext>
              </a:extLst>
            </p:cNvPr>
            <p:cNvSpPr txBox="1"/>
            <p:nvPr/>
          </p:nvSpPr>
          <p:spPr>
            <a:xfrm>
              <a:off x="5905057" y="2869059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04</a:t>
              </a:r>
              <a:endPara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37838" y="413748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Agenda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2E459B5-3501-4E52-A628-13D37F6862C5}"/>
              </a:ext>
            </a:extLst>
          </p:cNvPr>
          <p:cNvSpPr txBox="1"/>
          <p:nvPr/>
        </p:nvSpPr>
        <p:spPr>
          <a:xfrm>
            <a:off x="6894142" y="4583155"/>
            <a:ext cx="5297858" cy="1077218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การเชื่อมโยงข้อมูลและระบบระหว่างหน่วยงาน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CA76FC-0C07-4977-B193-96BC11542CC5}"/>
              </a:ext>
            </a:extLst>
          </p:cNvPr>
          <p:cNvSpPr txBox="1"/>
          <p:nvPr/>
        </p:nvSpPr>
        <p:spPr>
          <a:xfrm>
            <a:off x="5875240" y="5521293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06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09C46-7C30-478B-ABDE-DB2BB6976B14}"/>
              </a:ext>
            </a:extLst>
          </p:cNvPr>
          <p:cNvSpPr/>
          <p:nvPr/>
        </p:nvSpPr>
        <p:spPr>
          <a:xfrm>
            <a:off x="6894142" y="5644403"/>
            <a:ext cx="51382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 ระยะเวลาการดำเนินการ และงบประมาณ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FC6569B-17EF-49F1-8FBF-1B65635E1455}"/>
              </a:ext>
            </a:extLst>
          </p:cNvPr>
          <p:cNvSpPr txBox="1"/>
          <p:nvPr/>
        </p:nvSpPr>
        <p:spPr>
          <a:xfrm>
            <a:off x="5906876" y="4600226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05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C4D0D7-57E7-47FB-B601-D4F6311DFF92}"/>
              </a:ext>
            </a:extLst>
          </p:cNvPr>
          <p:cNvSpPr/>
          <p:nvPr/>
        </p:nvSpPr>
        <p:spPr>
          <a:xfrm>
            <a:off x="1" y="537029"/>
            <a:ext cx="1016000" cy="2322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9FFBB1-7847-4D0A-895B-748925E1B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029" y="180703"/>
            <a:ext cx="10515600" cy="944880"/>
          </a:xfrm>
        </p:spPr>
        <p:txBody>
          <a:bodyPr>
            <a:noAutofit/>
          </a:bodyPr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ภาพรวมโครงการ</a:t>
            </a:r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8DE51F-6BB6-45C0-8F0B-3100558CEBBC}"/>
              </a:ext>
            </a:extLst>
          </p:cNvPr>
          <p:cNvSpPr/>
          <p:nvPr/>
        </p:nvSpPr>
        <p:spPr>
          <a:xfrm>
            <a:off x="899886" y="112558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1338" indent="-276225">
              <a:buFont typeface="Arial" panose="020B0604020202020204" pitchFamily="34" charset="0"/>
              <a:buChar char="•"/>
            </a:pPr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หลักการและเหตุผล  </a:t>
            </a:r>
          </a:p>
          <a:p>
            <a:pPr marL="541338" indent="-276225">
              <a:buFont typeface="Arial" panose="020B0604020202020204" pitchFamily="34" charset="0"/>
              <a:buChar char="•"/>
            </a:pPr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</a:p>
          <a:p>
            <a:pPr marL="541338" indent="-276225">
              <a:buFont typeface="Arial" panose="020B0604020202020204" pitchFamily="34" charset="0"/>
              <a:buChar char="•"/>
            </a:pPr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</a:t>
            </a:r>
          </a:p>
        </p:txBody>
      </p:sp>
    </p:spTree>
    <p:extLst>
      <p:ext uri="{BB962C8B-B14F-4D97-AF65-F5344CB8AC3E}">
        <p14:creationId xmlns:p14="http://schemas.microsoft.com/office/powerpoint/2010/main" val="1258599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C4D0D7-57E7-47FB-B601-D4F6311DFF92}"/>
              </a:ext>
            </a:extLst>
          </p:cNvPr>
          <p:cNvSpPr/>
          <p:nvPr/>
        </p:nvSpPr>
        <p:spPr>
          <a:xfrm>
            <a:off x="1" y="537029"/>
            <a:ext cx="1016000" cy="2322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9FFBB1-7847-4D0A-895B-748925E1B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029" y="180703"/>
            <a:ext cx="10515600" cy="944880"/>
          </a:xfrm>
        </p:spPr>
        <p:txBody>
          <a:bodyPr>
            <a:noAutofit/>
          </a:bodyPr>
          <a:lstStyle/>
          <a:p>
            <a:pPr lvl="0" defTabSz="914286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หน่วยงานที่เกี่ยวข้อง</a:t>
            </a:r>
            <a:endParaRPr lang="ko-KR" alt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8DE51F-6BB6-45C0-8F0B-3100558CEBBC}"/>
              </a:ext>
            </a:extLst>
          </p:cNvPr>
          <p:cNvSpPr/>
          <p:nvPr/>
        </p:nvSpPr>
        <p:spPr>
          <a:xfrm>
            <a:off x="899886" y="1125583"/>
            <a:ext cx="79486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indent="-276225">
              <a:buFont typeface="Arial" panose="020B0604020202020204" pitchFamily="34" charset="0"/>
              <a:buChar char="•"/>
            </a:pPr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รายชื่อหน่วยงานที่เกี่ยวข้อง</a:t>
            </a:r>
          </a:p>
          <a:p>
            <a:pPr marL="541338" indent="-276225">
              <a:buFont typeface="Arial" panose="020B0604020202020204" pitchFamily="34" charset="0"/>
              <a:buChar char="•"/>
            </a:pPr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แนวทางสร้างความร่วมมือ เช่น</a:t>
            </a:r>
            <a:r>
              <a:rPr lang="en-US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MOU </a:t>
            </a:r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3436875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C4D0D7-57E7-47FB-B601-D4F6311DFF92}"/>
              </a:ext>
            </a:extLst>
          </p:cNvPr>
          <p:cNvSpPr/>
          <p:nvPr/>
        </p:nvSpPr>
        <p:spPr>
          <a:xfrm>
            <a:off x="1" y="537029"/>
            <a:ext cx="1016000" cy="2322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9FFBB1-7847-4D0A-895B-748925E1B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029" y="296817"/>
            <a:ext cx="10515600" cy="944880"/>
          </a:xfrm>
        </p:spPr>
        <p:txBody>
          <a:bodyPr>
            <a:noAutofit/>
          </a:bodyPr>
          <a:lstStyle/>
          <a:p>
            <a:pPr lvl="0" defTabSz="914286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ความร่วมมือโครงการ</a:t>
            </a:r>
            <a:endParaRPr lang="ko-KR" alt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8DE51F-6BB6-45C0-8F0B-3100558CEBBC}"/>
              </a:ext>
            </a:extLst>
          </p:cNvPr>
          <p:cNvSpPr/>
          <p:nvPr/>
        </p:nvSpPr>
        <p:spPr>
          <a:xfrm>
            <a:off x="899886" y="1125583"/>
            <a:ext cx="9088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indent="-276225">
              <a:buFont typeface="Arial" panose="020B0604020202020204" pitchFamily="34" charset="0"/>
              <a:buChar char="•"/>
            </a:pPr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บทบาทหน้าที่ของแต่ละหน่วยงานที่มีต่อโครงการ</a:t>
            </a:r>
          </a:p>
        </p:txBody>
      </p:sp>
    </p:spTree>
    <p:extLst>
      <p:ext uri="{BB962C8B-B14F-4D97-AF65-F5344CB8AC3E}">
        <p14:creationId xmlns:p14="http://schemas.microsoft.com/office/powerpoint/2010/main" val="2588641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C4D0D7-57E7-47FB-B601-D4F6311DFF92}"/>
              </a:ext>
            </a:extLst>
          </p:cNvPr>
          <p:cNvSpPr/>
          <p:nvPr/>
        </p:nvSpPr>
        <p:spPr>
          <a:xfrm>
            <a:off x="1" y="537029"/>
            <a:ext cx="1016000" cy="2322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9FFBB1-7847-4D0A-895B-748925E1B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029" y="296817"/>
            <a:ext cx="10515600" cy="944880"/>
          </a:xfrm>
        </p:spPr>
        <p:txBody>
          <a:bodyPr>
            <a:noAutofit/>
          </a:bodyPr>
          <a:lstStyle/>
          <a:p>
            <a:pPr lvl="0" defTabSz="914286"/>
            <a:r>
              <a:rPr lang="th-TH" altLang="ko-KR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</a:t>
            </a:r>
            <a:endParaRPr lang="ko-KR" alt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8DE51F-6BB6-45C0-8F0B-3100558CEBBC}"/>
              </a:ext>
            </a:extLst>
          </p:cNvPr>
          <p:cNvSpPr/>
          <p:nvPr/>
        </p:nvSpPr>
        <p:spPr>
          <a:xfrm>
            <a:off x="899886" y="1125583"/>
            <a:ext cx="9088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indent="-276225">
              <a:buFont typeface="Arial" panose="020B0604020202020204" pitchFamily="34" charset="0"/>
              <a:buChar char="•"/>
            </a:pPr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สิ่งที่ผู้รับบริการจะได้รับ</a:t>
            </a:r>
          </a:p>
        </p:txBody>
      </p:sp>
    </p:spTree>
    <p:extLst>
      <p:ext uri="{BB962C8B-B14F-4D97-AF65-F5344CB8AC3E}">
        <p14:creationId xmlns:p14="http://schemas.microsoft.com/office/powerpoint/2010/main" val="1817631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C4D0D7-57E7-47FB-B601-D4F6311DFF92}"/>
              </a:ext>
            </a:extLst>
          </p:cNvPr>
          <p:cNvSpPr/>
          <p:nvPr/>
        </p:nvSpPr>
        <p:spPr>
          <a:xfrm>
            <a:off x="1" y="537029"/>
            <a:ext cx="1016000" cy="2322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9FFBB1-7847-4D0A-895B-748925E1B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029" y="296817"/>
            <a:ext cx="10515600" cy="944880"/>
          </a:xfrm>
        </p:spPr>
        <p:txBody>
          <a:bodyPr>
            <a:noAutofit/>
          </a:bodyPr>
          <a:lstStyle/>
          <a:p>
            <a:pPr lvl="0" defTabSz="914286"/>
            <a:r>
              <a:rPr lang="th-TH" altLang="ko-KR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การเชื่อมโยงข้อมูลและระบบระหว่างหน่วยงาน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8DE51F-6BB6-45C0-8F0B-3100558CEBBC}"/>
              </a:ext>
            </a:extLst>
          </p:cNvPr>
          <p:cNvSpPr/>
          <p:nvPr/>
        </p:nvSpPr>
        <p:spPr>
          <a:xfrm>
            <a:off x="899886" y="1125583"/>
            <a:ext cx="90881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indent="-276225">
              <a:buFont typeface="Arial" panose="020B0604020202020204" pitchFamily="34" charset="0"/>
              <a:buChar char="•"/>
            </a:pPr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ข้อมูลที่จำเป็นต้องเชื่อมโยง </a:t>
            </a:r>
          </a:p>
          <a:p>
            <a:pPr marL="541338" indent="-276225">
              <a:buFont typeface="Arial" panose="020B0604020202020204" pitchFamily="34" charset="0"/>
              <a:buChar char="•"/>
            </a:pPr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วิธีการเชื่อมโยงและแลกเปลี่ยนข้อมูล</a:t>
            </a:r>
          </a:p>
          <a:p>
            <a:pPr marL="541338" indent="-276225">
              <a:buFont typeface="Arial" panose="020B0604020202020204" pitchFamily="34" charset="0"/>
              <a:buChar char="•"/>
            </a:pPr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กระบวนการรับและส่งข้อมูล </a:t>
            </a:r>
          </a:p>
        </p:txBody>
      </p:sp>
    </p:spTree>
    <p:extLst>
      <p:ext uri="{BB962C8B-B14F-4D97-AF65-F5344CB8AC3E}">
        <p14:creationId xmlns:p14="http://schemas.microsoft.com/office/powerpoint/2010/main" val="3333734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C4D0D7-57E7-47FB-B601-D4F6311DFF92}"/>
              </a:ext>
            </a:extLst>
          </p:cNvPr>
          <p:cNvSpPr/>
          <p:nvPr/>
        </p:nvSpPr>
        <p:spPr>
          <a:xfrm>
            <a:off x="1" y="537029"/>
            <a:ext cx="1016000" cy="2322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9FFBB1-7847-4D0A-895B-748925E1B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029" y="296817"/>
            <a:ext cx="10515600" cy="944880"/>
          </a:xfrm>
        </p:spPr>
        <p:txBody>
          <a:bodyPr>
            <a:noAutofit/>
          </a:bodyPr>
          <a:lstStyle/>
          <a:p>
            <a:pPr lvl="0" defTabSz="914286"/>
            <a:r>
              <a:rPr lang="th-TH" altLang="ko-KR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 ระยะเวลาการดำเนินการ และงบประมาณ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8DE51F-6BB6-45C0-8F0B-3100558CEBBC}"/>
              </a:ext>
            </a:extLst>
          </p:cNvPr>
          <p:cNvSpPr/>
          <p:nvPr/>
        </p:nvSpPr>
        <p:spPr>
          <a:xfrm>
            <a:off x="899886" y="1125583"/>
            <a:ext cx="90881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indent="-276225">
              <a:buFont typeface="Arial" panose="020B0604020202020204" pitchFamily="34" charset="0"/>
              <a:buChar char="•"/>
            </a:pPr>
            <a:r>
              <a:rPr lang="en-US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roadmap  </a:t>
            </a:r>
          </a:p>
          <a:p>
            <a:pPr marL="541338" indent="-276225">
              <a:buFont typeface="Arial" panose="020B0604020202020204" pitchFamily="34" charset="0"/>
              <a:buChar char="•"/>
            </a:pPr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 </a:t>
            </a:r>
          </a:p>
          <a:p>
            <a:pPr marL="541338" indent="-276225">
              <a:buFont typeface="Arial" panose="020B0604020202020204" pitchFamily="34" charset="0"/>
              <a:buChar char="•"/>
            </a:pPr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ประมาณการงบประมาณ</a:t>
            </a:r>
          </a:p>
          <a:p>
            <a:pPr marL="541338" indent="-276225">
              <a:buFont typeface="Arial" panose="020B0604020202020204" pitchFamily="34" charset="0"/>
              <a:buChar char="•"/>
            </a:pPr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ขั้นตอนการดำเนินงาน</a:t>
            </a:r>
          </a:p>
        </p:txBody>
      </p:sp>
    </p:spTree>
    <p:extLst>
      <p:ext uri="{BB962C8B-B14F-4D97-AF65-F5344CB8AC3E}">
        <p14:creationId xmlns:p14="http://schemas.microsoft.com/office/powerpoint/2010/main" val="2787323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7210424" y="2910883"/>
            <a:ext cx="4981575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Thank You</a:t>
            </a:r>
            <a:endParaRPr kumimoji="0" lang="ko-KR" altLang="en-US" sz="5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and End Slide Master">
  <a:themeElements>
    <a:clrScheme name="ALLPPT-COLOR-A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2AAE4"/>
      </a:accent1>
      <a:accent2>
        <a:srgbClr val="2A81C6"/>
      </a:accent2>
      <a:accent3>
        <a:srgbClr val="2ECAD7"/>
      </a:accent3>
      <a:accent4>
        <a:srgbClr val="CBCBCB"/>
      </a:accent4>
      <a:accent5>
        <a:srgbClr val="CBCBCB"/>
      </a:accent5>
      <a:accent6>
        <a:srgbClr val="576868"/>
      </a:accent6>
      <a:hlink>
        <a:srgbClr val="000000"/>
      </a:hlink>
      <a:folHlink>
        <a:srgbClr val="000000"/>
      </a:folHlink>
    </a:clrScheme>
    <a:fontScheme name="MAX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s Slide Master">
  <a:themeElements>
    <a:clrScheme name="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ver and End Slide Master">
  <a:themeElements>
    <a:clrScheme name="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124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TH Sarabun New</vt:lpstr>
      <vt:lpstr>TH SarabunPSK</vt:lpstr>
      <vt:lpstr>Office Theme</vt:lpstr>
      <vt:lpstr>Cover and End Slide Master</vt:lpstr>
      <vt:lpstr>Contents Slide Master</vt:lpstr>
      <vt:lpstr>1_Cover and End Slide Master</vt:lpstr>
      <vt:lpstr>PowerPoint Presentation</vt:lpstr>
      <vt:lpstr>PowerPoint Presentation</vt:lpstr>
      <vt:lpstr>ภาพรวมโครงการ</vt:lpstr>
      <vt:lpstr>หน่วยงานที่เกี่ยวข้อง</vt:lpstr>
      <vt:lpstr>ความร่วมมือโครงการ</vt:lpstr>
      <vt:lpstr>ประโยชน์</vt:lpstr>
      <vt:lpstr>การเชื่อมโยงข้อมูลและระบบระหว่างหน่วยงาน</vt:lpstr>
      <vt:lpstr>ขั้นตอน ระยะเวลาการดำเนินการ และงบประมาณ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pathomphorn</dc:creator>
  <cp:lastModifiedBy>Thipsarin Phaktanakul</cp:lastModifiedBy>
  <cp:revision>51</cp:revision>
  <dcterms:created xsi:type="dcterms:W3CDTF">2019-07-17T13:43:13Z</dcterms:created>
  <dcterms:modified xsi:type="dcterms:W3CDTF">2019-07-21T02:58:34Z</dcterms:modified>
</cp:coreProperties>
</file>